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3" r:id="rId7"/>
    <p:sldId id="264"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93346-87D0-4A76-A9D2-92FCF805E8AA}" type="datetimeFigureOut">
              <a:rPr lang="en-US" smtClean="0"/>
              <a:t>Sep-26-2018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1BF74-0CE0-4EFC-883A-50E8F7E77C07}" type="slidenum">
              <a:rPr lang="en-US" smtClean="0"/>
              <a:t>‹#›</a:t>
            </a:fld>
            <a:endParaRPr lang="en-US"/>
          </a:p>
        </p:txBody>
      </p:sp>
    </p:spTree>
    <p:extLst>
      <p:ext uri="{BB962C8B-B14F-4D97-AF65-F5344CB8AC3E}">
        <p14:creationId xmlns:p14="http://schemas.microsoft.com/office/powerpoint/2010/main" val="3340601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1BF74-0CE0-4EFC-883A-50E8F7E77C07}" type="slidenum">
              <a:rPr lang="en-US" smtClean="0"/>
              <a:t>1</a:t>
            </a:fld>
            <a:endParaRPr lang="en-US"/>
          </a:p>
        </p:txBody>
      </p:sp>
    </p:spTree>
    <p:extLst>
      <p:ext uri="{BB962C8B-B14F-4D97-AF65-F5344CB8AC3E}">
        <p14:creationId xmlns:p14="http://schemas.microsoft.com/office/powerpoint/2010/main" val="975728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B8D9-414B-401A-A857-36FFD7C1D3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D612B5-6F4E-4B86-BDEB-8B2B2EB530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41BF67-D6FF-46EE-8FB0-0ACC6DD4F002}"/>
              </a:ext>
            </a:extLst>
          </p:cNvPr>
          <p:cNvSpPr>
            <a:spLocks noGrp="1"/>
          </p:cNvSpPr>
          <p:nvPr>
            <p:ph type="dt" sz="half" idx="10"/>
          </p:nvPr>
        </p:nvSpPr>
        <p:spPr/>
        <p:txBody>
          <a:bodyPr/>
          <a:lstStyle/>
          <a:p>
            <a:fld id="{D1CCFB90-0EBD-4093-8D49-B59ACD5DD77C}" type="datetimeFigureOut">
              <a:rPr lang="en-US" smtClean="0"/>
              <a:t>Sep-26-2018</a:t>
            </a:fld>
            <a:endParaRPr lang="en-US"/>
          </a:p>
        </p:txBody>
      </p:sp>
      <p:sp>
        <p:nvSpPr>
          <p:cNvPr id="5" name="Footer Placeholder 4">
            <a:extLst>
              <a:ext uri="{FF2B5EF4-FFF2-40B4-BE49-F238E27FC236}">
                <a16:creationId xmlns:a16="http://schemas.microsoft.com/office/drawing/2014/main" id="{7B5BC9F0-106B-414F-AA36-76D9EFBB4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54340-C0FE-4B6C-AAC8-5052809D301E}"/>
              </a:ext>
            </a:extLst>
          </p:cNvPr>
          <p:cNvSpPr>
            <a:spLocks noGrp="1"/>
          </p:cNvSpPr>
          <p:nvPr>
            <p:ph type="sldNum" sz="quarter" idx="12"/>
          </p:nvPr>
        </p:nvSpPr>
        <p:spPr/>
        <p:txBody>
          <a:bodyPr/>
          <a:lstStyle/>
          <a:p>
            <a:fld id="{977836EB-E610-4525-A869-3531950377F7}" type="slidenum">
              <a:rPr lang="en-US" smtClean="0"/>
              <a:t>‹#›</a:t>
            </a:fld>
            <a:endParaRPr lang="en-US"/>
          </a:p>
        </p:txBody>
      </p:sp>
    </p:spTree>
    <p:extLst>
      <p:ext uri="{BB962C8B-B14F-4D97-AF65-F5344CB8AC3E}">
        <p14:creationId xmlns:p14="http://schemas.microsoft.com/office/powerpoint/2010/main" val="964835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6A7AF-80F8-4D3D-B3ED-D85911173F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133114-7986-4BFF-8F92-15A1E66BE4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81601-51F5-4CC2-A7CB-D386ECFB8A88}"/>
              </a:ext>
            </a:extLst>
          </p:cNvPr>
          <p:cNvSpPr>
            <a:spLocks noGrp="1"/>
          </p:cNvSpPr>
          <p:nvPr>
            <p:ph type="dt" sz="half" idx="10"/>
          </p:nvPr>
        </p:nvSpPr>
        <p:spPr/>
        <p:txBody>
          <a:bodyPr/>
          <a:lstStyle/>
          <a:p>
            <a:fld id="{D1CCFB90-0EBD-4093-8D49-B59ACD5DD77C}" type="datetimeFigureOut">
              <a:rPr lang="en-US" smtClean="0"/>
              <a:t>Sep-26-2018</a:t>
            </a:fld>
            <a:endParaRPr lang="en-US"/>
          </a:p>
        </p:txBody>
      </p:sp>
      <p:sp>
        <p:nvSpPr>
          <p:cNvPr id="5" name="Footer Placeholder 4">
            <a:extLst>
              <a:ext uri="{FF2B5EF4-FFF2-40B4-BE49-F238E27FC236}">
                <a16:creationId xmlns:a16="http://schemas.microsoft.com/office/drawing/2014/main" id="{A85CD6FE-0665-4F27-B6F3-2526E1C323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17A97-1862-4EE8-8F50-1758C3BF012C}"/>
              </a:ext>
            </a:extLst>
          </p:cNvPr>
          <p:cNvSpPr>
            <a:spLocks noGrp="1"/>
          </p:cNvSpPr>
          <p:nvPr>
            <p:ph type="sldNum" sz="quarter" idx="12"/>
          </p:nvPr>
        </p:nvSpPr>
        <p:spPr/>
        <p:txBody>
          <a:bodyPr/>
          <a:lstStyle/>
          <a:p>
            <a:fld id="{977836EB-E610-4525-A869-3531950377F7}" type="slidenum">
              <a:rPr lang="en-US" smtClean="0"/>
              <a:t>‹#›</a:t>
            </a:fld>
            <a:endParaRPr lang="en-US"/>
          </a:p>
        </p:txBody>
      </p:sp>
    </p:spTree>
    <p:extLst>
      <p:ext uri="{BB962C8B-B14F-4D97-AF65-F5344CB8AC3E}">
        <p14:creationId xmlns:p14="http://schemas.microsoft.com/office/powerpoint/2010/main" val="374089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F91DCE-A81B-4B1C-8DC1-2167A85720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F3BABF-690F-4320-84E8-D85F53D5C2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FE226-8528-4AF7-95B8-0694EFE0536C}"/>
              </a:ext>
            </a:extLst>
          </p:cNvPr>
          <p:cNvSpPr>
            <a:spLocks noGrp="1"/>
          </p:cNvSpPr>
          <p:nvPr>
            <p:ph type="dt" sz="half" idx="10"/>
          </p:nvPr>
        </p:nvSpPr>
        <p:spPr/>
        <p:txBody>
          <a:bodyPr/>
          <a:lstStyle/>
          <a:p>
            <a:fld id="{D1CCFB90-0EBD-4093-8D49-B59ACD5DD77C}" type="datetimeFigureOut">
              <a:rPr lang="en-US" smtClean="0"/>
              <a:t>Sep-26-2018</a:t>
            </a:fld>
            <a:endParaRPr lang="en-US"/>
          </a:p>
        </p:txBody>
      </p:sp>
      <p:sp>
        <p:nvSpPr>
          <p:cNvPr id="5" name="Footer Placeholder 4">
            <a:extLst>
              <a:ext uri="{FF2B5EF4-FFF2-40B4-BE49-F238E27FC236}">
                <a16:creationId xmlns:a16="http://schemas.microsoft.com/office/drawing/2014/main" id="{1AE2B7A3-96D4-43CA-BDBA-D1ED36F9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EE32D-6321-45DA-BF48-FCCF1E921987}"/>
              </a:ext>
            </a:extLst>
          </p:cNvPr>
          <p:cNvSpPr>
            <a:spLocks noGrp="1"/>
          </p:cNvSpPr>
          <p:nvPr>
            <p:ph type="sldNum" sz="quarter" idx="12"/>
          </p:nvPr>
        </p:nvSpPr>
        <p:spPr/>
        <p:txBody>
          <a:bodyPr/>
          <a:lstStyle/>
          <a:p>
            <a:fld id="{977836EB-E610-4525-A869-3531950377F7}" type="slidenum">
              <a:rPr lang="en-US" smtClean="0"/>
              <a:t>‹#›</a:t>
            </a:fld>
            <a:endParaRPr lang="en-US"/>
          </a:p>
        </p:txBody>
      </p:sp>
    </p:spTree>
    <p:extLst>
      <p:ext uri="{BB962C8B-B14F-4D97-AF65-F5344CB8AC3E}">
        <p14:creationId xmlns:p14="http://schemas.microsoft.com/office/powerpoint/2010/main" val="677206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A20B-95BA-440F-B069-7852F147C1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46E43F-6861-4733-93DB-3BD1043D724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6E785D-26D2-40B4-BB5A-5745D828E089}"/>
              </a:ext>
            </a:extLst>
          </p:cNvPr>
          <p:cNvSpPr>
            <a:spLocks noGrp="1"/>
          </p:cNvSpPr>
          <p:nvPr>
            <p:ph type="dt" sz="half" idx="10"/>
          </p:nvPr>
        </p:nvSpPr>
        <p:spPr/>
        <p:txBody>
          <a:bodyPr/>
          <a:lstStyle/>
          <a:p>
            <a:fld id="{D1CCFB90-0EBD-4093-8D49-B59ACD5DD77C}" type="datetimeFigureOut">
              <a:rPr lang="en-US" smtClean="0"/>
              <a:t>Sep-26-2018</a:t>
            </a:fld>
            <a:endParaRPr lang="en-US"/>
          </a:p>
        </p:txBody>
      </p:sp>
      <p:sp>
        <p:nvSpPr>
          <p:cNvPr id="5" name="Footer Placeholder 4">
            <a:extLst>
              <a:ext uri="{FF2B5EF4-FFF2-40B4-BE49-F238E27FC236}">
                <a16:creationId xmlns:a16="http://schemas.microsoft.com/office/drawing/2014/main" id="{7695E538-7458-4907-8336-C3E08EB90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FD25C-3018-4F49-BFB5-64CE98BCE16F}"/>
              </a:ext>
            </a:extLst>
          </p:cNvPr>
          <p:cNvSpPr>
            <a:spLocks noGrp="1"/>
          </p:cNvSpPr>
          <p:nvPr>
            <p:ph type="sldNum" sz="quarter" idx="12"/>
          </p:nvPr>
        </p:nvSpPr>
        <p:spPr/>
        <p:txBody>
          <a:bodyPr/>
          <a:lstStyle/>
          <a:p>
            <a:fld id="{977836EB-E610-4525-A869-3531950377F7}" type="slidenum">
              <a:rPr lang="en-US" smtClean="0"/>
              <a:t>‹#›</a:t>
            </a:fld>
            <a:endParaRPr lang="en-US"/>
          </a:p>
        </p:txBody>
      </p:sp>
    </p:spTree>
    <p:extLst>
      <p:ext uri="{BB962C8B-B14F-4D97-AF65-F5344CB8AC3E}">
        <p14:creationId xmlns:p14="http://schemas.microsoft.com/office/powerpoint/2010/main" val="965257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AA949-7F21-4C73-9F49-FC7637E7E7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58937A-A2B8-4EE9-92F2-5E05717484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A43075-468B-4F5F-9F64-F8B5ACE06942}"/>
              </a:ext>
            </a:extLst>
          </p:cNvPr>
          <p:cNvSpPr>
            <a:spLocks noGrp="1"/>
          </p:cNvSpPr>
          <p:nvPr>
            <p:ph type="dt" sz="half" idx="10"/>
          </p:nvPr>
        </p:nvSpPr>
        <p:spPr/>
        <p:txBody>
          <a:bodyPr/>
          <a:lstStyle/>
          <a:p>
            <a:fld id="{D1CCFB90-0EBD-4093-8D49-B59ACD5DD77C}" type="datetimeFigureOut">
              <a:rPr lang="en-US" smtClean="0"/>
              <a:t>Sep-26-2018</a:t>
            </a:fld>
            <a:endParaRPr lang="en-US"/>
          </a:p>
        </p:txBody>
      </p:sp>
      <p:sp>
        <p:nvSpPr>
          <p:cNvPr id="5" name="Footer Placeholder 4">
            <a:extLst>
              <a:ext uri="{FF2B5EF4-FFF2-40B4-BE49-F238E27FC236}">
                <a16:creationId xmlns:a16="http://schemas.microsoft.com/office/drawing/2014/main" id="{BCA74EAB-0204-4DCE-8A1B-FA0980DA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A7E11-DF1C-4CCF-94D2-281821BCE8FA}"/>
              </a:ext>
            </a:extLst>
          </p:cNvPr>
          <p:cNvSpPr>
            <a:spLocks noGrp="1"/>
          </p:cNvSpPr>
          <p:nvPr>
            <p:ph type="sldNum" sz="quarter" idx="12"/>
          </p:nvPr>
        </p:nvSpPr>
        <p:spPr/>
        <p:txBody>
          <a:bodyPr/>
          <a:lstStyle/>
          <a:p>
            <a:fld id="{977836EB-E610-4525-A869-3531950377F7}" type="slidenum">
              <a:rPr lang="en-US" smtClean="0"/>
              <a:t>‹#›</a:t>
            </a:fld>
            <a:endParaRPr lang="en-US"/>
          </a:p>
        </p:txBody>
      </p:sp>
    </p:spTree>
    <p:extLst>
      <p:ext uri="{BB962C8B-B14F-4D97-AF65-F5344CB8AC3E}">
        <p14:creationId xmlns:p14="http://schemas.microsoft.com/office/powerpoint/2010/main" val="2337952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21D7-98AD-4E56-B4A8-DA2CD7E8A3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F347D1-6A79-4BE9-BF25-0B52FCE819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DA1FC4-D85D-4A94-95B6-0EA8FF0B8D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577D3E-91D1-4B76-BBF6-4C66118EE218}"/>
              </a:ext>
            </a:extLst>
          </p:cNvPr>
          <p:cNvSpPr>
            <a:spLocks noGrp="1"/>
          </p:cNvSpPr>
          <p:nvPr>
            <p:ph type="dt" sz="half" idx="10"/>
          </p:nvPr>
        </p:nvSpPr>
        <p:spPr/>
        <p:txBody>
          <a:bodyPr/>
          <a:lstStyle/>
          <a:p>
            <a:fld id="{D1CCFB90-0EBD-4093-8D49-B59ACD5DD77C}" type="datetimeFigureOut">
              <a:rPr lang="en-US" smtClean="0"/>
              <a:t>Sep-26-2018</a:t>
            </a:fld>
            <a:endParaRPr lang="en-US"/>
          </a:p>
        </p:txBody>
      </p:sp>
      <p:sp>
        <p:nvSpPr>
          <p:cNvPr id="6" name="Footer Placeholder 5">
            <a:extLst>
              <a:ext uri="{FF2B5EF4-FFF2-40B4-BE49-F238E27FC236}">
                <a16:creationId xmlns:a16="http://schemas.microsoft.com/office/drawing/2014/main" id="{1DAD15AF-50FA-46C4-AECE-AA70860A07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34C94-7E83-4C0B-B159-F5ABDF1AFE24}"/>
              </a:ext>
            </a:extLst>
          </p:cNvPr>
          <p:cNvSpPr>
            <a:spLocks noGrp="1"/>
          </p:cNvSpPr>
          <p:nvPr>
            <p:ph type="sldNum" sz="quarter" idx="12"/>
          </p:nvPr>
        </p:nvSpPr>
        <p:spPr/>
        <p:txBody>
          <a:bodyPr/>
          <a:lstStyle/>
          <a:p>
            <a:fld id="{977836EB-E610-4525-A869-3531950377F7}" type="slidenum">
              <a:rPr lang="en-US" smtClean="0"/>
              <a:t>‹#›</a:t>
            </a:fld>
            <a:endParaRPr lang="en-US"/>
          </a:p>
        </p:txBody>
      </p:sp>
    </p:spTree>
    <p:extLst>
      <p:ext uri="{BB962C8B-B14F-4D97-AF65-F5344CB8AC3E}">
        <p14:creationId xmlns:p14="http://schemas.microsoft.com/office/powerpoint/2010/main" val="24896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92F8-2389-4ACF-A351-ACFDEDFBE6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75BF14-9E7B-4D54-8E15-B1D86FE97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5997F6E-6F78-4337-9894-BDF20AD6EA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4C75D5-7DF9-48E9-A139-10E54A5A2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FE4CBD-13F9-4D44-AA33-D6DB9E383B9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656A3C-2626-40E9-B5CD-92A5D7F8021C}"/>
              </a:ext>
            </a:extLst>
          </p:cNvPr>
          <p:cNvSpPr>
            <a:spLocks noGrp="1"/>
          </p:cNvSpPr>
          <p:nvPr>
            <p:ph type="dt" sz="half" idx="10"/>
          </p:nvPr>
        </p:nvSpPr>
        <p:spPr/>
        <p:txBody>
          <a:bodyPr/>
          <a:lstStyle/>
          <a:p>
            <a:fld id="{D1CCFB90-0EBD-4093-8D49-B59ACD5DD77C}" type="datetimeFigureOut">
              <a:rPr lang="en-US" smtClean="0"/>
              <a:t>Sep-26-2018</a:t>
            </a:fld>
            <a:endParaRPr lang="en-US"/>
          </a:p>
        </p:txBody>
      </p:sp>
      <p:sp>
        <p:nvSpPr>
          <p:cNvPr id="8" name="Footer Placeholder 7">
            <a:extLst>
              <a:ext uri="{FF2B5EF4-FFF2-40B4-BE49-F238E27FC236}">
                <a16:creationId xmlns:a16="http://schemas.microsoft.com/office/drawing/2014/main" id="{8B581A90-9C2E-4852-835C-48F24CEACC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BB4DA9-BDA2-488D-B1E8-5D1C828F3C01}"/>
              </a:ext>
            </a:extLst>
          </p:cNvPr>
          <p:cNvSpPr>
            <a:spLocks noGrp="1"/>
          </p:cNvSpPr>
          <p:nvPr>
            <p:ph type="sldNum" sz="quarter" idx="12"/>
          </p:nvPr>
        </p:nvSpPr>
        <p:spPr/>
        <p:txBody>
          <a:bodyPr/>
          <a:lstStyle/>
          <a:p>
            <a:fld id="{977836EB-E610-4525-A869-3531950377F7}" type="slidenum">
              <a:rPr lang="en-US" smtClean="0"/>
              <a:t>‹#›</a:t>
            </a:fld>
            <a:endParaRPr lang="en-US"/>
          </a:p>
        </p:txBody>
      </p:sp>
    </p:spTree>
    <p:extLst>
      <p:ext uri="{BB962C8B-B14F-4D97-AF65-F5344CB8AC3E}">
        <p14:creationId xmlns:p14="http://schemas.microsoft.com/office/powerpoint/2010/main" val="141430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D57A-FB00-41E1-8A5A-311526A329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A1A2C1-7946-455C-AEBD-18FB5AD1A649}"/>
              </a:ext>
            </a:extLst>
          </p:cNvPr>
          <p:cNvSpPr>
            <a:spLocks noGrp="1"/>
          </p:cNvSpPr>
          <p:nvPr>
            <p:ph type="dt" sz="half" idx="10"/>
          </p:nvPr>
        </p:nvSpPr>
        <p:spPr/>
        <p:txBody>
          <a:bodyPr/>
          <a:lstStyle/>
          <a:p>
            <a:fld id="{D1CCFB90-0EBD-4093-8D49-B59ACD5DD77C}" type="datetimeFigureOut">
              <a:rPr lang="en-US" smtClean="0"/>
              <a:t>Sep-26-2018</a:t>
            </a:fld>
            <a:endParaRPr lang="en-US"/>
          </a:p>
        </p:txBody>
      </p:sp>
      <p:sp>
        <p:nvSpPr>
          <p:cNvPr id="4" name="Footer Placeholder 3">
            <a:extLst>
              <a:ext uri="{FF2B5EF4-FFF2-40B4-BE49-F238E27FC236}">
                <a16:creationId xmlns:a16="http://schemas.microsoft.com/office/drawing/2014/main" id="{1492BBCB-29A4-4134-9802-6E470B60BE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B86B8C-3380-481C-9399-DA63A5C0F5DE}"/>
              </a:ext>
            </a:extLst>
          </p:cNvPr>
          <p:cNvSpPr>
            <a:spLocks noGrp="1"/>
          </p:cNvSpPr>
          <p:nvPr>
            <p:ph type="sldNum" sz="quarter" idx="12"/>
          </p:nvPr>
        </p:nvSpPr>
        <p:spPr/>
        <p:txBody>
          <a:bodyPr/>
          <a:lstStyle/>
          <a:p>
            <a:fld id="{977836EB-E610-4525-A869-3531950377F7}" type="slidenum">
              <a:rPr lang="en-US" smtClean="0"/>
              <a:t>‹#›</a:t>
            </a:fld>
            <a:endParaRPr lang="en-US"/>
          </a:p>
        </p:txBody>
      </p:sp>
    </p:spTree>
    <p:extLst>
      <p:ext uri="{BB962C8B-B14F-4D97-AF65-F5344CB8AC3E}">
        <p14:creationId xmlns:p14="http://schemas.microsoft.com/office/powerpoint/2010/main" val="20709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466021-30F0-4674-AF28-EB9CB794DBD4}"/>
              </a:ext>
            </a:extLst>
          </p:cNvPr>
          <p:cNvSpPr>
            <a:spLocks noGrp="1"/>
          </p:cNvSpPr>
          <p:nvPr>
            <p:ph type="dt" sz="half" idx="10"/>
          </p:nvPr>
        </p:nvSpPr>
        <p:spPr/>
        <p:txBody>
          <a:bodyPr/>
          <a:lstStyle/>
          <a:p>
            <a:fld id="{D1CCFB90-0EBD-4093-8D49-B59ACD5DD77C}" type="datetimeFigureOut">
              <a:rPr lang="en-US" smtClean="0"/>
              <a:t>Sep-26-2018</a:t>
            </a:fld>
            <a:endParaRPr lang="en-US"/>
          </a:p>
        </p:txBody>
      </p:sp>
      <p:sp>
        <p:nvSpPr>
          <p:cNvPr id="3" name="Footer Placeholder 2">
            <a:extLst>
              <a:ext uri="{FF2B5EF4-FFF2-40B4-BE49-F238E27FC236}">
                <a16:creationId xmlns:a16="http://schemas.microsoft.com/office/drawing/2014/main" id="{6AD79A80-FD9D-4EB3-8579-2DB21B1CF4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B08409-6666-4626-817D-60014A3D72E1}"/>
              </a:ext>
            </a:extLst>
          </p:cNvPr>
          <p:cNvSpPr>
            <a:spLocks noGrp="1"/>
          </p:cNvSpPr>
          <p:nvPr>
            <p:ph type="sldNum" sz="quarter" idx="12"/>
          </p:nvPr>
        </p:nvSpPr>
        <p:spPr/>
        <p:txBody>
          <a:bodyPr/>
          <a:lstStyle/>
          <a:p>
            <a:fld id="{977836EB-E610-4525-A869-3531950377F7}" type="slidenum">
              <a:rPr lang="en-US" smtClean="0"/>
              <a:t>‹#›</a:t>
            </a:fld>
            <a:endParaRPr lang="en-US"/>
          </a:p>
        </p:txBody>
      </p:sp>
    </p:spTree>
    <p:extLst>
      <p:ext uri="{BB962C8B-B14F-4D97-AF65-F5344CB8AC3E}">
        <p14:creationId xmlns:p14="http://schemas.microsoft.com/office/powerpoint/2010/main" val="134743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31CE-E833-47A1-A7FC-AC68FA5B22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B9D2B4-89DE-469A-8073-57D93BC5FF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A11696-BD8E-4A61-BAC6-F1168626F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F4023B-3277-413D-8334-DE2ADD8D6B17}"/>
              </a:ext>
            </a:extLst>
          </p:cNvPr>
          <p:cNvSpPr>
            <a:spLocks noGrp="1"/>
          </p:cNvSpPr>
          <p:nvPr>
            <p:ph type="dt" sz="half" idx="10"/>
          </p:nvPr>
        </p:nvSpPr>
        <p:spPr/>
        <p:txBody>
          <a:bodyPr/>
          <a:lstStyle/>
          <a:p>
            <a:fld id="{D1CCFB90-0EBD-4093-8D49-B59ACD5DD77C}" type="datetimeFigureOut">
              <a:rPr lang="en-US" smtClean="0"/>
              <a:t>Sep-26-2018</a:t>
            </a:fld>
            <a:endParaRPr lang="en-US"/>
          </a:p>
        </p:txBody>
      </p:sp>
      <p:sp>
        <p:nvSpPr>
          <p:cNvPr id="6" name="Footer Placeholder 5">
            <a:extLst>
              <a:ext uri="{FF2B5EF4-FFF2-40B4-BE49-F238E27FC236}">
                <a16:creationId xmlns:a16="http://schemas.microsoft.com/office/drawing/2014/main" id="{0A5F4107-A3CF-4BEE-B62F-1058D63B12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E77228-0ED1-4F9C-95FA-2AD9CECB38CA}"/>
              </a:ext>
            </a:extLst>
          </p:cNvPr>
          <p:cNvSpPr>
            <a:spLocks noGrp="1"/>
          </p:cNvSpPr>
          <p:nvPr>
            <p:ph type="sldNum" sz="quarter" idx="12"/>
          </p:nvPr>
        </p:nvSpPr>
        <p:spPr/>
        <p:txBody>
          <a:bodyPr/>
          <a:lstStyle/>
          <a:p>
            <a:fld id="{977836EB-E610-4525-A869-3531950377F7}" type="slidenum">
              <a:rPr lang="en-US" smtClean="0"/>
              <a:t>‹#›</a:t>
            </a:fld>
            <a:endParaRPr lang="en-US"/>
          </a:p>
        </p:txBody>
      </p:sp>
    </p:spTree>
    <p:extLst>
      <p:ext uri="{BB962C8B-B14F-4D97-AF65-F5344CB8AC3E}">
        <p14:creationId xmlns:p14="http://schemas.microsoft.com/office/powerpoint/2010/main" val="3029819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549C-336C-4953-AE0B-7AF011141A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6DB1F7-6913-4648-A433-DC457E30A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DEF204-425A-4218-B778-467C0CF1C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10ADAC-4AC1-4201-ABB1-C2800C4C8A78}"/>
              </a:ext>
            </a:extLst>
          </p:cNvPr>
          <p:cNvSpPr>
            <a:spLocks noGrp="1"/>
          </p:cNvSpPr>
          <p:nvPr>
            <p:ph type="dt" sz="half" idx="10"/>
          </p:nvPr>
        </p:nvSpPr>
        <p:spPr/>
        <p:txBody>
          <a:bodyPr/>
          <a:lstStyle/>
          <a:p>
            <a:fld id="{D1CCFB90-0EBD-4093-8D49-B59ACD5DD77C}" type="datetimeFigureOut">
              <a:rPr lang="en-US" smtClean="0"/>
              <a:t>Sep-26-2018</a:t>
            </a:fld>
            <a:endParaRPr lang="en-US"/>
          </a:p>
        </p:txBody>
      </p:sp>
      <p:sp>
        <p:nvSpPr>
          <p:cNvPr id="6" name="Footer Placeholder 5">
            <a:extLst>
              <a:ext uri="{FF2B5EF4-FFF2-40B4-BE49-F238E27FC236}">
                <a16:creationId xmlns:a16="http://schemas.microsoft.com/office/drawing/2014/main" id="{3870D40F-CD82-4113-B53E-9BECB14D3C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F8AAB4-FC6B-464B-8494-CD37782F49DB}"/>
              </a:ext>
            </a:extLst>
          </p:cNvPr>
          <p:cNvSpPr>
            <a:spLocks noGrp="1"/>
          </p:cNvSpPr>
          <p:nvPr>
            <p:ph type="sldNum" sz="quarter" idx="12"/>
          </p:nvPr>
        </p:nvSpPr>
        <p:spPr/>
        <p:txBody>
          <a:bodyPr/>
          <a:lstStyle/>
          <a:p>
            <a:fld id="{977836EB-E610-4525-A869-3531950377F7}" type="slidenum">
              <a:rPr lang="en-US" smtClean="0"/>
              <a:t>‹#›</a:t>
            </a:fld>
            <a:endParaRPr lang="en-US"/>
          </a:p>
        </p:txBody>
      </p:sp>
    </p:spTree>
    <p:extLst>
      <p:ext uri="{BB962C8B-B14F-4D97-AF65-F5344CB8AC3E}">
        <p14:creationId xmlns:p14="http://schemas.microsoft.com/office/powerpoint/2010/main" val="228198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5E066B-9C1D-4CCA-B135-9B48509A4C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30E8B-2127-4627-A985-E0AA8927A9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60137-4821-4158-933D-FB573847A6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CCFB90-0EBD-4093-8D49-B59ACD5DD77C}" type="datetimeFigureOut">
              <a:rPr lang="en-US" smtClean="0"/>
              <a:t>Sep-26-2018</a:t>
            </a:fld>
            <a:endParaRPr lang="en-US"/>
          </a:p>
        </p:txBody>
      </p:sp>
      <p:sp>
        <p:nvSpPr>
          <p:cNvPr id="5" name="Footer Placeholder 4">
            <a:extLst>
              <a:ext uri="{FF2B5EF4-FFF2-40B4-BE49-F238E27FC236}">
                <a16:creationId xmlns:a16="http://schemas.microsoft.com/office/drawing/2014/main" id="{479CC7DC-9329-40D5-8012-B3B39B570A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D8E04A-D417-4B27-8F78-3DB5001126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7836EB-E610-4525-A869-3531950377F7}" type="slidenum">
              <a:rPr lang="en-US" smtClean="0"/>
              <a:t>‹#›</a:t>
            </a:fld>
            <a:endParaRPr lang="en-US"/>
          </a:p>
        </p:txBody>
      </p:sp>
    </p:spTree>
    <p:extLst>
      <p:ext uri="{BB962C8B-B14F-4D97-AF65-F5344CB8AC3E}">
        <p14:creationId xmlns:p14="http://schemas.microsoft.com/office/powerpoint/2010/main" val="1833416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71634F-095D-4BB3-B9DA-A832850ACF20}"/>
              </a:ext>
            </a:extLst>
          </p:cNvPr>
          <p:cNvSpPr/>
          <p:nvPr/>
        </p:nvSpPr>
        <p:spPr>
          <a:xfrm>
            <a:off x="0" y="323557"/>
            <a:ext cx="6518131" cy="461665"/>
          </a:xfrm>
          <a:prstGeom prst="rect">
            <a:avLst/>
          </a:prstGeom>
        </p:spPr>
        <p:txBody>
          <a:bodyPr wrap="none">
            <a:spAutoFit/>
          </a:bodyPr>
          <a:lstStyle/>
          <a:p>
            <a:r>
              <a:rPr lang="en-US" sz="2400" b="1" dirty="0">
                <a:latin typeface="Verdana,Bold"/>
              </a:rPr>
              <a:t>General Description of the BMS Unit:</a:t>
            </a:r>
            <a:endParaRPr lang="en-US" sz="2400" dirty="0"/>
          </a:p>
        </p:txBody>
      </p:sp>
      <p:sp>
        <p:nvSpPr>
          <p:cNvPr id="3" name="Rectangle 2">
            <a:extLst>
              <a:ext uri="{FF2B5EF4-FFF2-40B4-BE49-F238E27FC236}">
                <a16:creationId xmlns:a16="http://schemas.microsoft.com/office/drawing/2014/main" id="{9AAE3EFF-1390-4771-A383-D90434B7A3A6}"/>
              </a:ext>
            </a:extLst>
          </p:cNvPr>
          <p:cNvSpPr/>
          <p:nvPr/>
        </p:nvSpPr>
        <p:spPr>
          <a:xfrm>
            <a:off x="0" y="917912"/>
            <a:ext cx="12192000" cy="5940088"/>
          </a:xfrm>
          <a:prstGeom prst="rect">
            <a:avLst/>
          </a:prstGeom>
        </p:spPr>
        <p:txBody>
          <a:bodyPr wrap="square">
            <a:spAutoFit/>
          </a:bodyPr>
          <a:lstStyle/>
          <a:p>
            <a:pPr marL="285750" indent="-285750">
              <a:buFont typeface="Wingdings" panose="05000000000000000000" pitchFamily="2" charset="2"/>
              <a:buChar char="Ø"/>
            </a:pPr>
            <a:r>
              <a:rPr lang="en-US" sz="2000" dirty="0">
                <a:latin typeface="Calibri" panose="020F0502020204030204" pitchFamily="34" charset="0"/>
              </a:rPr>
              <a:t>Battery management system (BMS) is a device that monitors and controls each cell in the battery pack by measuring its parameters.</a:t>
            </a:r>
          </a:p>
          <a:p>
            <a:pPr marL="285750" indent="-285750">
              <a:buFont typeface="Wingdings" panose="05000000000000000000" pitchFamily="2" charset="2"/>
              <a:buChar char="Ø"/>
            </a:pPr>
            <a:r>
              <a:rPr lang="en-US" sz="2000" dirty="0">
                <a:latin typeface="Calibri" panose="020F0502020204030204" pitchFamily="34" charset="0"/>
              </a:rPr>
              <a:t> The capacity of the battery pack differs from one cell to another and this increases with number of charging/discharging cycles. </a:t>
            </a:r>
          </a:p>
          <a:p>
            <a:pPr marL="285750" indent="-285750">
              <a:buFont typeface="Wingdings" panose="05000000000000000000" pitchFamily="2" charset="2"/>
              <a:buChar char="Ø"/>
            </a:pPr>
            <a:r>
              <a:rPr lang="en-US" sz="2000" dirty="0">
                <a:latin typeface="Calibri" panose="020F0502020204030204" pitchFamily="34" charset="0"/>
              </a:rPr>
              <a:t>The Li-poly batteries are fully charged at typical cell voltage 4.16 - 4.20 V.</a:t>
            </a:r>
          </a:p>
          <a:p>
            <a:pPr marL="285750" indent="-285750">
              <a:buFont typeface="Wingdings" panose="05000000000000000000" pitchFamily="2" charset="2"/>
              <a:buChar char="Ø"/>
            </a:pPr>
            <a:r>
              <a:rPr lang="en-US" sz="2000" dirty="0">
                <a:latin typeface="Calibri" panose="020F0502020204030204" pitchFamily="34" charset="0"/>
              </a:rPr>
              <a:t>Due to the different capacity this voltage is not reached at the same time for all cells in the pack. </a:t>
            </a:r>
          </a:p>
          <a:p>
            <a:pPr marL="285750" indent="-285750">
              <a:buFont typeface="Wingdings" panose="05000000000000000000" pitchFamily="2" charset="2"/>
              <a:buChar char="Ø"/>
            </a:pPr>
            <a:r>
              <a:rPr lang="en-US" sz="2000" dirty="0">
                <a:latin typeface="Calibri" panose="020F0502020204030204" pitchFamily="34" charset="0"/>
              </a:rPr>
              <a:t>The lower the capacity the sooner this voltage is reached. When charging series connected batteries with single charger, the voltage on some cells might be higher than maximum allowed charging voltage at the end of charging.</a:t>
            </a:r>
          </a:p>
          <a:p>
            <a:pPr marL="285750" indent="-285750">
              <a:buFont typeface="Wingdings" panose="05000000000000000000" pitchFamily="2" charset="2"/>
              <a:buChar char="Ø"/>
            </a:pPr>
            <a:r>
              <a:rPr lang="en-US" sz="2000" dirty="0">
                <a:latin typeface="Calibri" panose="020F0502020204030204" pitchFamily="34" charset="0"/>
              </a:rPr>
              <a:t>Overcharging the cell additionally lowers its capacity and number of charging cycles. </a:t>
            </a:r>
          </a:p>
          <a:p>
            <a:pPr marL="285750" indent="-285750">
              <a:buFont typeface="Wingdings" panose="05000000000000000000" pitchFamily="2" charset="2"/>
              <a:buChar char="Ø"/>
            </a:pPr>
            <a:r>
              <a:rPr lang="en-US" sz="2000" dirty="0">
                <a:latin typeface="Calibri" panose="020F0502020204030204" pitchFamily="34" charset="0"/>
              </a:rPr>
              <a:t>The BMS equalizes cells’ voltage by diverting some of the charging current from higher voltage cells – passive balancing. </a:t>
            </a:r>
          </a:p>
          <a:p>
            <a:pPr marL="285750" indent="-285750">
              <a:buFont typeface="Wingdings" panose="05000000000000000000" pitchFamily="2" charset="2"/>
              <a:buChar char="Ø"/>
            </a:pPr>
            <a:r>
              <a:rPr lang="en-US" sz="2000" dirty="0">
                <a:latin typeface="Calibri" panose="020F0502020204030204" pitchFamily="34" charset="0"/>
              </a:rPr>
              <a:t>The device temperature is measured to protect the circuit from over-heating due to the passive balancing. Battery pack temperature is monitored by Dallas DS18B20 digital temperature sensor/s. </a:t>
            </a:r>
          </a:p>
          <a:p>
            <a:pPr marL="285750" indent="-285750">
              <a:buFont typeface="Wingdings" panose="05000000000000000000" pitchFamily="2" charset="2"/>
              <a:buChar char="Ø"/>
            </a:pPr>
            <a:r>
              <a:rPr lang="en-US" sz="2000" dirty="0">
                <a:latin typeface="Calibri" panose="020F0502020204030204" pitchFamily="34" charset="0"/>
              </a:rPr>
              <a:t>Maximum 8 temperature sensors per Slave unit may be used. </a:t>
            </a:r>
          </a:p>
          <a:p>
            <a:pPr marL="285750" indent="-285750">
              <a:buFont typeface="Wingdings" panose="05000000000000000000" pitchFamily="2" charset="2"/>
              <a:buChar char="Ø"/>
            </a:pPr>
            <a:r>
              <a:rPr lang="en-US" sz="2000" dirty="0">
                <a:latin typeface="Calibri" panose="020F0502020204030204" pitchFamily="34" charset="0"/>
              </a:rPr>
              <a:t>Current is measured by low-side shunt resistor. Battery pack current, temperature and cell’s voltage determine state of charge (SOC). </a:t>
            </a:r>
          </a:p>
          <a:p>
            <a:pPr marL="285750" indent="-285750">
              <a:buFont typeface="Wingdings" panose="05000000000000000000" pitchFamily="2" charset="2"/>
              <a:buChar char="Ø"/>
            </a:pPr>
            <a:r>
              <a:rPr lang="en-US" sz="2000" dirty="0">
                <a:latin typeface="Calibri" panose="020F0502020204030204" pitchFamily="34" charset="0"/>
              </a:rPr>
              <a:t>State of health (SOH) is determined by comparing cell’s current parameters with the parameters of the new battery pack.</a:t>
            </a:r>
            <a:endParaRPr lang="en-US" sz="2000" dirty="0"/>
          </a:p>
        </p:txBody>
      </p:sp>
    </p:spTree>
    <p:extLst>
      <p:ext uri="{BB962C8B-B14F-4D97-AF65-F5344CB8AC3E}">
        <p14:creationId xmlns:p14="http://schemas.microsoft.com/office/powerpoint/2010/main" val="419149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041ADE-D976-462C-B7ED-D053966E7823}"/>
              </a:ext>
            </a:extLst>
          </p:cNvPr>
          <p:cNvSpPr/>
          <p:nvPr/>
        </p:nvSpPr>
        <p:spPr>
          <a:xfrm>
            <a:off x="1584960" y="443567"/>
            <a:ext cx="8811064" cy="5970865"/>
          </a:xfrm>
          <a:prstGeom prst="rect">
            <a:avLst/>
          </a:prstGeom>
        </p:spPr>
        <p:txBody>
          <a:bodyPr wrap="square">
            <a:spAutoFit/>
          </a:bodyPr>
          <a:lstStyle/>
          <a:p>
            <a:r>
              <a:rPr lang="en-US" sz="2400" b="1" i="0" dirty="0">
                <a:solidFill>
                  <a:srgbClr val="333745"/>
                </a:solidFill>
                <a:effectLst/>
                <a:latin typeface="Times New Roman" panose="02020603050405020304" pitchFamily="18" charset="0"/>
                <a:cs typeface="Times New Roman" panose="02020603050405020304" pitchFamily="18" charset="0"/>
              </a:rPr>
              <a:t>DS18B20 Sensor Technical specs:</a:t>
            </a:r>
            <a:br>
              <a:rPr lang="en-US" b="1" i="0" dirty="0">
                <a:solidFill>
                  <a:srgbClr val="333745"/>
                </a:solidFill>
                <a:effectLst/>
                <a:latin typeface="Oxygen"/>
              </a:rPr>
            </a:br>
            <a:endParaRPr lang="en-US" b="1" i="0" dirty="0">
              <a:solidFill>
                <a:srgbClr val="333745"/>
              </a:solidFill>
              <a:effectLst/>
              <a:latin typeface="Oxygen"/>
            </a:endParaRPr>
          </a:p>
          <a:p>
            <a:pPr>
              <a:buFont typeface="Arial" panose="020B0604020202020204" pitchFamily="34" charset="0"/>
              <a:buChar char="•"/>
            </a:pPr>
            <a:r>
              <a:rPr lang="en-US" b="0" i="0" dirty="0">
                <a:solidFill>
                  <a:srgbClr val="333745"/>
                </a:solidFill>
                <a:effectLst/>
                <a:latin typeface="Oxygen"/>
              </a:rPr>
              <a:t> </a:t>
            </a:r>
            <a:r>
              <a:rPr lang="en-US" sz="2000" b="0" i="0" dirty="0">
                <a:solidFill>
                  <a:srgbClr val="333745"/>
                </a:solidFill>
                <a:effectLst/>
                <a:latin typeface="Times New Roman" panose="02020603050405020304" pitchFamily="18" charset="0"/>
                <a:cs typeface="Times New Roman" panose="02020603050405020304" pitchFamily="18" charset="0"/>
              </a:rPr>
              <a:t>Usable temperature range: -55 to 125°C (-67°F to +257°F)</a:t>
            </a:r>
            <a:br>
              <a:rPr lang="en-US" sz="2000" b="0" i="0" dirty="0">
                <a:solidFill>
                  <a:srgbClr val="333745"/>
                </a:solidFill>
                <a:effectLst/>
                <a:latin typeface="Times New Roman" panose="02020603050405020304" pitchFamily="18" charset="0"/>
                <a:cs typeface="Times New Roman" panose="02020603050405020304" pitchFamily="18" charset="0"/>
              </a:rPr>
            </a:br>
            <a:endParaRPr lang="en-US" sz="2000" b="0" i="0" dirty="0">
              <a:solidFill>
                <a:srgbClr val="333745"/>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333745"/>
                </a:solidFill>
                <a:effectLst/>
                <a:latin typeface="Times New Roman" panose="02020603050405020304" pitchFamily="18" charset="0"/>
                <a:cs typeface="Times New Roman" panose="02020603050405020304" pitchFamily="18" charset="0"/>
              </a:rPr>
              <a:t>9 to 12 bit selectable resolution</a:t>
            </a:r>
            <a:br>
              <a:rPr lang="en-US" sz="2000" b="0" i="0" dirty="0">
                <a:solidFill>
                  <a:srgbClr val="333745"/>
                </a:solidFill>
                <a:effectLst/>
                <a:latin typeface="Times New Roman" panose="02020603050405020304" pitchFamily="18" charset="0"/>
                <a:cs typeface="Times New Roman" panose="02020603050405020304" pitchFamily="18" charset="0"/>
              </a:rPr>
            </a:br>
            <a:endParaRPr lang="en-US" sz="2000" b="0" i="0" dirty="0">
              <a:solidFill>
                <a:srgbClr val="333745"/>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333745"/>
                </a:solidFill>
                <a:effectLst/>
                <a:latin typeface="Times New Roman" panose="02020603050405020304" pitchFamily="18" charset="0"/>
                <a:cs typeface="Times New Roman" panose="02020603050405020304" pitchFamily="18" charset="0"/>
              </a:rPr>
              <a:t>Uses 1-Wire interface- requires only one digital pin for communication</a:t>
            </a:r>
            <a:br>
              <a:rPr lang="en-US" sz="2000" b="0" i="0" dirty="0">
                <a:solidFill>
                  <a:srgbClr val="333745"/>
                </a:solidFill>
                <a:effectLst/>
                <a:latin typeface="Times New Roman" panose="02020603050405020304" pitchFamily="18" charset="0"/>
                <a:cs typeface="Times New Roman" panose="02020603050405020304" pitchFamily="18" charset="0"/>
              </a:rPr>
            </a:br>
            <a:endParaRPr lang="en-US" sz="2000" b="0" i="0" dirty="0">
              <a:solidFill>
                <a:srgbClr val="333745"/>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333745"/>
                </a:solidFill>
                <a:effectLst/>
                <a:latin typeface="Times New Roman" panose="02020603050405020304" pitchFamily="18" charset="0"/>
                <a:cs typeface="Times New Roman" panose="02020603050405020304" pitchFamily="18" charset="0"/>
              </a:rPr>
              <a:t> Unique 64 bit ID burned into chip</a:t>
            </a:r>
            <a:br>
              <a:rPr lang="en-US" sz="2000" b="0" i="0" dirty="0">
                <a:solidFill>
                  <a:srgbClr val="333745"/>
                </a:solidFill>
                <a:effectLst/>
                <a:latin typeface="Times New Roman" panose="02020603050405020304" pitchFamily="18" charset="0"/>
                <a:cs typeface="Times New Roman" panose="02020603050405020304" pitchFamily="18" charset="0"/>
              </a:rPr>
            </a:br>
            <a:endParaRPr lang="en-US" sz="2000" b="0" i="0" dirty="0">
              <a:solidFill>
                <a:srgbClr val="333745"/>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333745"/>
                </a:solidFill>
                <a:effectLst/>
                <a:latin typeface="Times New Roman" panose="02020603050405020304" pitchFamily="18" charset="0"/>
                <a:cs typeface="Times New Roman" panose="02020603050405020304" pitchFamily="18" charset="0"/>
              </a:rPr>
              <a:t> Multiple sensors can share one pin</a:t>
            </a:r>
            <a:br>
              <a:rPr lang="en-US" sz="2000" b="0" i="0" dirty="0">
                <a:solidFill>
                  <a:srgbClr val="333745"/>
                </a:solidFill>
                <a:effectLst/>
                <a:latin typeface="Times New Roman" panose="02020603050405020304" pitchFamily="18" charset="0"/>
                <a:cs typeface="Times New Roman" panose="02020603050405020304" pitchFamily="18" charset="0"/>
              </a:rPr>
            </a:br>
            <a:endParaRPr lang="en-US" sz="2000" b="0" i="0" dirty="0">
              <a:solidFill>
                <a:srgbClr val="333745"/>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333745"/>
                </a:solidFill>
                <a:effectLst/>
                <a:latin typeface="Times New Roman" panose="02020603050405020304" pitchFamily="18" charset="0"/>
                <a:cs typeface="Times New Roman" panose="02020603050405020304" pitchFamily="18" charset="0"/>
              </a:rPr>
              <a:t> ±0.5°C Accuracy from -10°C to +85°C</a:t>
            </a:r>
            <a:br>
              <a:rPr lang="en-US" sz="2000" b="0" i="0" dirty="0">
                <a:solidFill>
                  <a:srgbClr val="333745"/>
                </a:solidFill>
                <a:effectLst/>
                <a:latin typeface="Times New Roman" panose="02020603050405020304" pitchFamily="18" charset="0"/>
                <a:cs typeface="Times New Roman" panose="02020603050405020304" pitchFamily="18" charset="0"/>
              </a:rPr>
            </a:br>
            <a:endParaRPr lang="en-US" sz="2000" b="0" i="0" dirty="0">
              <a:solidFill>
                <a:srgbClr val="333745"/>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333745"/>
                </a:solidFill>
                <a:effectLst/>
                <a:latin typeface="Times New Roman" panose="02020603050405020304" pitchFamily="18" charset="0"/>
                <a:cs typeface="Times New Roman" panose="02020603050405020304" pitchFamily="18" charset="0"/>
              </a:rPr>
              <a:t>Temperature-limit alarm system</a:t>
            </a:r>
            <a:br>
              <a:rPr lang="en-US" sz="2000" b="0" i="0" dirty="0">
                <a:solidFill>
                  <a:srgbClr val="333745"/>
                </a:solidFill>
                <a:effectLst/>
                <a:latin typeface="Times New Roman" panose="02020603050405020304" pitchFamily="18" charset="0"/>
                <a:cs typeface="Times New Roman" panose="02020603050405020304" pitchFamily="18" charset="0"/>
              </a:rPr>
            </a:br>
            <a:endParaRPr lang="en-US" sz="2000" b="0" i="0" dirty="0">
              <a:solidFill>
                <a:srgbClr val="333745"/>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333745"/>
                </a:solidFill>
                <a:effectLst/>
                <a:latin typeface="Times New Roman" panose="02020603050405020304" pitchFamily="18" charset="0"/>
                <a:cs typeface="Times New Roman" panose="02020603050405020304" pitchFamily="18" charset="0"/>
              </a:rPr>
              <a:t>Query time is less than 750ms</a:t>
            </a:r>
            <a:br>
              <a:rPr lang="en-US" sz="2000" b="0" i="0" dirty="0">
                <a:solidFill>
                  <a:srgbClr val="333745"/>
                </a:solidFill>
                <a:effectLst/>
                <a:latin typeface="Times New Roman" panose="02020603050405020304" pitchFamily="18" charset="0"/>
                <a:cs typeface="Times New Roman" panose="02020603050405020304" pitchFamily="18" charset="0"/>
              </a:rPr>
            </a:br>
            <a:endParaRPr lang="en-US" sz="2000" b="0" i="0" dirty="0">
              <a:solidFill>
                <a:srgbClr val="333745"/>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333745"/>
                </a:solidFill>
                <a:effectLst/>
                <a:latin typeface="Times New Roman" panose="02020603050405020304" pitchFamily="18" charset="0"/>
                <a:cs typeface="Times New Roman" panose="02020603050405020304" pitchFamily="18" charset="0"/>
              </a:rPr>
              <a:t>Usable with 3.0V to 5.5V power/data</a:t>
            </a:r>
          </a:p>
        </p:txBody>
      </p:sp>
    </p:spTree>
    <p:extLst>
      <p:ext uri="{BB962C8B-B14F-4D97-AF65-F5344CB8AC3E}">
        <p14:creationId xmlns:p14="http://schemas.microsoft.com/office/powerpoint/2010/main" val="2725638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21E6AD6-2DBD-4C5C-BE31-831DB1D00834}"/>
              </a:ext>
            </a:extLst>
          </p:cNvPr>
          <p:cNvGraphicFramePr>
            <a:graphicFrameLocks noGrp="1"/>
          </p:cNvGraphicFramePr>
          <p:nvPr>
            <p:extLst>
              <p:ext uri="{D42A27DB-BD31-4B8C-83A1-F6EECF244321}">
                <p14:modId xmlns:p14="http://schemas.microsoft.com/office/powerpoint/2010/main" val="1130119098"/>
              </p:ext>
            </p:extLst>
          </p:nvPr>
        </p:nvGraphicFramePr>
        <p:xfrm>
          <a:off x="764345" y="1610080"/>
          <a:ext cx="9566028" cy="3840480"/>
        </p:xfrm>
        <a:graphic>
          <a:graphicData uri="http://schemas.openxmlformats.org/drawingml/2006/table">
            <a:tbl>
              <a:tblPr firstRow="1" bandRow="1">
                <a:tableStyleId>{5940675A-B579-460E-94D1-54222C63F5DA}</a:tableStyleId>
              </a:tblPr>
              <a:tblGrid>
                <a:gridCol w="3188676">
                  <a:extLst>
                    <a:ext uri="{9D8B030D-6E8A-4147-A177-3AD203B41FA5}">
                      <a16:colId xmlns:a16="http://schemas.microsoft.com/office/drawing/2014/main" val="3734871347"/>
                    </a:ext>
                  </a:extLst>
                </a:gridCol>
                <a:gridCol w="1594338">
                  <a:extLst>
                    <a:ext uri="{9D8B030D-6E8A-4147-A177-3AD203B41FA5}">
                      <a16:colId xmlns:a16="http://schemas.microsoft.com/office/drawing/2014/main" val="645457608"/>
                    </a:ext>
                  </a:extLst>
                </a:gridCol>
                <a:gridCol w="1594338">
                  <a:extLst>
                    <a:ext uri="{9D8B030D-6E8A-4147-A177-3AD203B41FA5}">
                      <a16:colId xmlns:a16="http://schemas.microsoft.com/office/drawing/2014/main" val="3100441300"/>
                    </a:ext>
                  </a:extLst>
                </a:gridCol>
                <a:gridCol w="3188676">
                  <a:extLst>
                    <a:ext uri="{9D8B030D-6E8A-4147-A177-3AD203B41FA5}">
                      <a16:colId xmlns:a16="http://schemas.microsoft.com/office/drawing/2014/main" val="458969074"/>
                    </a:ext>
                  </a:extLst>
                </a:gridCol>
              </a:tblGrid>
              <a:tr h="225756">
                <a:tc>
                  <a:txBody>
                    <a:bodyPr/>
                    <a:lstStyle/>
                    <a:p>
                      <a:pPr algn="ctr"/>
                      <a:r>
                        <a:rPr lang="en-US" sz="2400" dirty="0"/>
                        <a:t>Connection </a:t>
                      </a:r>
                    </a:p>
                  </a:txBody>
                  <a:tcPr/>
                </a:tc>
                <a:tc gridSpan="2">
                  <a:txBody>
                    <a:bodyPr/>
                    <a:lstStyle/>
                    <a:p>
                      <a:pPr algn="ctr"/>
                      <a:r>
                        <a:rPr lang="en-US" sz="2400" dirty="0"/>
                        <a:t>Description</a:t>
                      </a:r>
                    </a:p>
                  </a:txBody>
                  <a:tcPr/>
                </a:tc>
                <a:tc hMerge="1">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4239419919"/>
                  </a:ext>
                </a:extLst>
              </a:tr>
              <a:tr h="375138">
                <a:tc>
                  <a:txBody>
                    <a:bodyPr/>
                    <a:lstStyle/>
                    <a:p>
                      <a:pPr algn="ctr"/>
                      <a:r>
                        <a:rPr lang="en-US" sz="1800" b="0" i="0" u="none" strike="noStrike" kern="1200" baseline="0" dirty="0">
                          <a:solidFill>
                            <a:schemeClr val="tx1"/>
                          </a:solidFill>
                          <a:latin typeface="+mn-lt"/>
                          <a:ea typeface="+mn-ea"/>
                          <a:cs typeface="+mn-cs"/>
                        </a:rPr>
                        <a:t>Temperature connector</a:t>
                      </a:r>
                      <a:endParaRPr lang="en-US" dirty="0"/>
                    </a:p>
                  </a:txBody>
                  <a:tcPr/>
                </a:tc>
                <a:tc gridSpan="2">
                  <a:txBody>
                    <a:bodyPr/>
                    <a:lstStyle/>
                    <a:p>
                      <a:pPr algn="ctr"/>
                      <a:r>
                        <a:rPr lang="en-US" sz="1800" b="0" i="0" u="none" strike="noStrike" kern="1200" baseline="0" dirty="0">
                          <a:solidFill>
                            <a:schemeClr val="tx1"/>
                          </a:solidFill>
                          <a:latin typeface="+mn-lt"/>
                          <a:ea typeface="+mn-ea"/>
                          <a:cs typeface="+mn-cs"/>
                        </a:rPr>
                        <a:t>DALLAS 18B20</a:t>
                      </a:r>
                      <a:endParaRPr lang="pt-BR" sz="1800" b="0" i="0" u="none" strike="noStrike" kern="1200" baseline="0" dirty="0">
                        <a:solidFill>
                          <a:schemeClr val="tx1"/>
                        </a:solidFill>
                        <a:latin typeface="+mn-lt"/>
                        <a:ea typeface="+mn-ea"/>
                        <a:cs typeface="+mn-cs"/>
                      </a:endParaRPr>
                    </a:p>
                    <a:p>
                      <a:pPr algn="ctr"/>
                      <a:r>
                        <a:rPr lang="pt-BR" sz="1800" b="0" i="0" u="none" strike="noStrike" kern="1200" baseline="0" dirty="0">
                          <a:solidFill>
                            <a:schemeClr val="tx1"/>
                          </a:solidFill>
                          <a:latin typeface="+mn-lt"/>
                          <a:ea typeface="+mn-ea"/>
                          <a:cs typeface="+mn-cs"/>
                        </a:rPr>
                        <a:t>temp. sensor pins (pin 2)</a:t>
                      </a:r>
                      <a:endParaRPr lang="en-US" dirty="0"/>
                    </a:p>
                  </a:txBody>
                  <a:tcPr/>
                </a:tc>
                <a:tc hMerge="1">
                  <a:txBody>
                    <a:bodyPr/>
                    <a:lstStyle/>
                    <a:p>
                      <a:endParaRPr lang="en-US"/>
                    </a:p>
                  </a:txBody>
                  <a:tcPr/>
                </a:tc>
                <a:tc>
                  <a:txBody>
                    <a:bodyPr/>
                    <a:lstStyle/>
                    <a:p>
                      <a:pPr algn="ctr"/>
                      <a:r>
                        <a:rPr lang="en-US" sz="1800" b="0" i="0" u="none" strike="noStrike" kern="1200" baseline="0" dirty="0">
                          <a:solidFill>
                            <a:schemeClr val="tx1"/>
                          </a:solidFill>
                          <a:latin typeface="+mn-lt"/>
                          <a:ea typeface="+mn-ea"/>
                          <a:cs typeface="+mn-cs"/>
                        </a:rPr>
                        <a:t>GND + shield</a:t>
                      </a:r>
                      <a:endParaRPr lang="en-US" dirty="0"/>
                    </a:p>
                  </a:txBody>
                  <a:tcPr/>
                </a:tc>
                <a:extLst>
                  <a:ext uri="{0D108BD9-81ED-4DB2-BD59-A6C34878D82A}">
                    <a16:rowId xmlns:a16="http://schemas.microsoft.com/office/drawing/2014/main" val="1922081807"/>
                  </a:ext>
                </a:extLst>
              </a:tr>
              <a:tr h="375138">
                <a:tc>
                  <a:txBody>
                    <a:bodyPr/>
                    <a:lstStyle/>
                    <a:p>
                      <a:pPr algn="ctr"/>
                      <a:r>
                        <a:rPr lang="en-US" sz="1800" b="0" i="0" u="none" strike="noStrike" kern="1200" baseline="0" dirty="0">
                          <a:solidFill>
                            <a:schemeClr val="tx1"/>
                          </a:solidFill>
                          <a:latin typeface="+mn-lt"/>
                          <a:ea typeface="+mn-ea"/>
                          <a:cs typeface="+mn-cs"/>
                        </a:rPr>
                        <a:t>Temperature connector</a:t>
                      </a:r>
                      <a:endParaRPr lang="en-US" dirty="0"/>
                    </a:p>
                  </a:txBody>
                  <a:tcPr/>
                </a:tc>
                <a:tc gridSpan="2">
                  <a:txBody>
                    <a:bodyPr/>
                    <a:lstStyle/>
                    <a:p>
                      <a:pPr algn="ctr"/>
                      <a:r>
                        <a:rPr lang="en-US" sz="1800" b="0" i="0" u="none" strike="noStrike" kern="1200" baseline="0" dirty="0">
                          <a:solidFill>
                            <a:schemeClr val="tx1"/>
                          </a:solidFill>
                          <a:latin typeface="+mn-lt"/>
                          <a:ea typeface="+mn-ea"/>
                          <a:cs typeface="+mn-cs"/>
                        </a:rPr>
                        <a:t>DALLAS 18B20</a:t>
                      </a:r>
                      <a:endParaRPr lang="pt-BR" sz="1800" b="0" i="0" u="none" strike="noStrike" kern="1200" baseline="0" dirty="0">
                        <a:solidFill>
                          <a:schemeClr val="tx1"/>
                        </a:solidFill>
                        <a:latin typeface="+mn-lt"/>
                        <a:ea typeface="+mn-ea"/>
                        <a:cs typeface="+mn-cs"/>
                      </a:endParaRPr>
                    </a:p>
                    <a:p>
                      <a:pPr algn="ctr"/>
                      <a:r>
                        <a:rPr lang="pt-BR" sz="1800" b="0" i="0" u="none" strike="noStrike" kern="1200" baseline="0" dirty="0">
                          <a:solidFill>
                            <a:schemeClr val="tx1"/>
                          </a:solidFill>
                          <a:latin typeface="+mn-lt"/>
                          <a:ea typeface="+mn-ea"/>
                          <a:cs typeface="+mn-cs"/>
                        </a:rPr>
                        <a:t>temp. sensor pins (pin 3)</a:t>
                      </a:r>
                      <a:endParaRPr lang="en-US" dirty="0"/>
                    </a:p>
                  </a:txBody>
                  <a:tcPr/>
                </a:tc>
                <a:tc hMerge="1">
                  <a:txBody>
                    <a:bodyPr/>
                    <a:lstStyle/>
                    <a:p>
                      <a:endParaRPr lang="en-US"/>
                    </a:p>
                  </a:txBody>
                  <a:tcPr/>
                </a:tc>
                <a:tc>
                  <a:txBody>
                    <a:bodyPr/>
                    <a:lstStyle/>
                    <a:p>
                      <a:pPr algn="ctr"/>
                      <a:r>
                        <a:rPr lang="en-US" sz="1800" b="0" i="0" u="none" strike="noStrike" kern="1200" baseline="0" dirty="0">
                          <a:solidFill>
                            <a:schemeClr val="tx1"/>
                          </a:solidFill>
                          <a:latin typeface="+mn-lt"/>
                          <a:ea typeface="+mn-ea"/>
                          <a:cs typeface="+mn-cs"/>
                        </a:rPr>
                        <a:t>1-wire digital signal</a:t>
                      </a:r>
                      <a:endParaRPr lang="en-US" dirty="0"/>
                    </a:p>
                  </a:txBody>
                  <a:tcPr/>
                </a:tc>
                <a:extLst>
                  <a:ext uri="{0D108BD9-81ED-4DB2-BD59-A6C34878D82A}">
                    <a16:rowId xmlns:a16="http://schemas.microsoft.com/office/drawing/2014/main" val="2789984853"/>
                  </a:ext>
                </a:extLst>
              </a:tr>
              <a:tr h="375138">
                <a:tc>
                  <a:txBody>
                    <a:bodyPr/>
                    <a:lstStyle/>
                    <a:p>
                      <a:pPr algn="ctr"/>
                      <a:r>
                        <a:rPr lang="en-US" sz="1800" b="0" i="0" u="none" strike="noStrike" kern="1200" baseline="0" dirty="0">
                          <a:solidFill>
                            <a:schemeClr val="tx1"/>
                          </a:solidFill>
                          <a:latin typeface="+mn-lt"/>
                          <a:ea typeface="+mn-ea"/>
                          <a:cs typeface="+mn-cs"/>
                        </a:rPr>
                        <a:t>Temperature</a:t>
                      </a:r>
                    </a:p>
                    <a:p>
                      <a:pPr algn="ctr"/>
                      <a:r>
                        <a:rPr lang="en-US" sz="1800" b="0" i="0" u="none" strike="noStrike" kern="1200" baseline="0" dirty="0">
                          <a:solidFill>
                            <a:schemeClr val="tx1"/>
                          </a:solidFill>
                          <a:latin typeface="+mn-lt"/>
                          <a:ea typeface="+mn-ea"/>
                          <a:cs typeface="+mn-cs"/>
                        </a:rPr>
                        <a:t>connector</a:t>
                      </a:r>
                      <a:endParaRPr lang="en-US" dirty="0"/>
                    </a:p>
                  </a:txBody>
                  <a:tcPr/>
                </a:tc>
                <a:tc gridSpan="2">
                  <a:txBody>
                    <a:bodyPr/>
                    <a:lstStyle/>
                    <a:p>
                      <a:pPr algn="ctr"/>
                      <a:r>
                        <a:rPr lang="en-US" sz="1800" b="0" i="0" u="none" strike="noStrike" kern="1200" baseline="0" dirty="0">
                          <a:solidFill>
                            <a:schemeClr val="tx1"/>
                          </a:solidFill>
                          <a:latin typeface="+mn-lt"/>
                          <a:ea typeface="+mn-ea"/>
                          <a:cs typeface="+mn-cs"/>
                        </a:rPr>
                        <a:t>DALLAS 18B20</a:t>
                      </a:r>
                    </a:p>
                    <a:p>
                      <a:pPr algn="ctr"/>
                      <a:r>
                        <a:rPr lang="pt-BR" sz="1800" b="0" i="0" u="none" strike="noStrike" kern="1200" baseline="0" dirty="0">
                          <a:solidFill>
                            <a:schemeClr val="tx1"/>
                          </a:solidFill>
                          <a:latin typeface="+mn-lt"/>
                          <a:ea typeface="+mn-ea"/>
                          <a:cs typeface="+mn-cs"/>
                        </a:rPr>
                        <a:t>temp. sensor pins (pin 1)</a:t>
                      </a:r>
                      <a:endParaRPr lang="en-US" dirty="0"/>
                    </a:p>
                  </a:txBody>
                  <a:tcPr/>
                </a:tc>
                <a:tc hMerge="1">
                  <a:txBody>
                    <a:bodyPr/>
                    <a:lstStyle/>
                    <a:p>
                      <a:endParaRPr lang="en-US"/>
                    </a:p>
                  </a:txBody>
                  <a:tcPr/>
                </a:tc>
                <a:tc>
                  <a:txBody>
                    <a:bodyPr/>
                    <a:lstStyle/>
                    <a:p>
                      <a:pPr algn="ctr"/>
                      <a:r>
                        <a:rPr lang="en-US" sz="1800" b="0" i="0" u="none" strike="noStrike" kern="1200" baseline="0" dirty="0">
                          <a:solidFill>
                            <a:schemeClr val="tx1"/>
                          </a:solidFill>
                          <a:latin typeface="+mn-lt"/>
                          <a:ea typeface="+mn-ea"/>
                          <a:cs typeface="+mn-cs"/>
                        </a:rPr>
                        <a:t>+ 5 V</a:t>
                      </a:r>
                      <a:endParaRPr lang="en-US" dirty="0"/>
                    </a:p>
                  </a:txBody>
                  <a:tcPr/>
                </a:tc>
                <a:extLst>
                  <a:ext uri="{0D108BD9-81ED-4DB2-BD59-A6C34878D82A}">
                    <a16:rowId xmlns:a16="http://schemas.microsoft.com/office/drawing/2014/main" val="3375765083"/>
                  </a:ext>
                </a:extLst>
              </a:tr>
              <a:tr h="214365">
                <a:tc>
                  <a:txBody>
                    <a:bodyPr/>
                    <a:lstStyle/>
                    <a:p>
                      <a:pPr algn="ctr"/>
                      <a:r>
                        <a:rPr lang="en-US" sz="1800" b="0" i="0" u="none" strike="noStrike" kern="1200" baseline="0" dirty="0">
                          <a:solidFill>
                            <a:schemeClr val="tx1"/>
                          </a:solidFill>
                          <a:latin typeface="+mn-lt"/>
                          <a:ea typeface="+mn-ea"/>
                          <a:cs typeface="+mn-cs"/>
                        </a:rPr>
                        <a:t>Current connector</a:t>
                      </a:r>
                      <a:endParaRPr lang="en-US" dirty="0"/>
                    </a:p>
                  </a:txBody>
                  <a:tcPr/>
                </a:tc>
                <a:tc gridSpan="2">
                  <a:txBody>
                    <a:bodyPr/>
                    <a:lstStyle/>
                    <a:p>
                      <a:pPr algn="ctr"/>
                      <a:r>
                        <a:rPr lang="en-US" sz="1800" b="0" i="0" u="none" strike="noStrike" kern="1200" baseline="0" dirty="0">
                          <a:solidFill>
                            <a:schemeClr val="tx1"/>
                          </a:solidFill>
                          <a:latin typeface="+mn-lt"/>
                          <a:ea typeface="+mn-ea"/>
                          <a:cs typeface="+mn-cs"/>
                        </a:rPr>
                        <a:t>+ Shunt (pin 3)</a:t>
                      </a:r>
                      <a:endParaRPr lang="en-US" dirty="0"/>
                    </a:p>
                  </a:txBody>
                  <a:tcPr/>
                </a:tc>
                <a:tc hMerge="1">
                  <a:txBody>
                    <a:bodyPr/>
                    <a:lstStyle/>
                    <a:p>
                      <a:endParaRPr lang="en-US"/>
                    </a:p>
                  </a:txBody>
                  <a:tcPr/>
                </a:tc>
                <a:tc>
                  <a:txBody>
                    <a:bodyPr/>
                    <a:lstStyle/>
                    <a:p>
                      <a:pPr algn="ctr"/>
                      <a:r>
                        <a:rPr lang="en-US" sz="1800" b="0" i="0" u="none" strike="noStrike" kern="1200" baseline="0" dirty="0">
                          <a:solidFill>
                            <a:schemeClr val="tx1"/>
                          </a:solidFill>
                          <a:latin typeface="+mn-lt"/>
                          <a:ea typeface="+mn-ea"/>
                          <a:cs typeface="+mn-cs"/>
                        </a:rPr>
                        <a:t>Analog signal</a:t>
                      </a:r>
                      <a:endParaRPr lang="en-US" dirty="0"/>
                    </a:p>
                  </a:txBody>
                  <a:tcPr/>
                </a:tc>
                <a:extLst>
                  <a:ext uri="{0D108BD9-81ED-4DB2-BD59-A6C34878D82A}">
                    <a16:rowId xmlns:a16="http://schemas.microsoft.com/office/drawing/2014/main" val="320874045"/>
                  </a:ext>
                </a:extLst>
              </a:tr>
              <a:tr h="214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Current connector</a:t>
                      </a:r>
                      <a:endParaRPr lang="en-US" dirty="0"/>
                    </a:p>
                  </a:txBody>
                  <a:tcPr/>
                </a:tc>
                <a:tc gridSpan="2">
                  <a:txBody>
                    <a:bodyPr/>
                    <a:lstStyle/>
                    <a:p>
                      <a:pPr algn="ctr"/>
                      <a:r>
                        <a:rPr lang="en-US" sz="1800" b="0" i="0" u="none" strike="noStrike" kern="1200" baseline="0" dirty="0">
                          <a:solidFill>
                            <a:schemeClr val="tx1"/>
                          </a:solidFill>
                          <a:latin typeface="+mn-lt"/>
                          <a:ea typeface="+mn-ea"/>
                          <a:cs typeface="+mn-cs"/>
                        </a:rPr>
                        <a:t>- Shunt (pin 1 )</a:t>
                      </a:r>
                      <a:endParaRPr lang="en-US" dirty="0"/>
                    </a:p>
                  </a:txBody>
                  <a:tcPr/>
                </a:tc>
                <a:tc hMerge="1">
                  <a:txBody>
                    <a:bodyPr/>
                    <a:lstStyle/>
                    <a:p>
                      <a:endParaRPr lang="en-US"/>
                    </a:p>
                  </a:txBody>
                  <a:tcPr/>
                </a:tc>
                <a:tc>
                  <a:txBody>
                    <a:bodyPr/>
                    <a:lstStyle/>
                    <a:p>
                      <a:pPr algn="ctr"/>
                      <a:r>
                        <a:rPr lang="en-US" sz="1800" b="0" i="0" u="none" strike="noStrike" kern="1200" baseline="0" dirty="0">
                          <a:solidFill>
                            <a:schemeClr val="tx1"/>
                          </a:solidFill>
                          <a:latin typeface="+mn-lt"/>
                          <a:ea typeface="+mn-ea"/>
                          <a:cs typeface="+mn-cs"/>
                        </a:rPr>
                        <a:t>Analog signal</a:t>
                      </a:r>
                      <a:endParaRPr lang="en-US" dirty="0"/>
                    </a:p>
                  </a:txBody>
                  <a:tcPr/>
                </a:tc>
                <a:extLst>
                  <a:ext uri="{0D108BD9-81ED-4DB2-BD59-A6C34878D82A}">
                    <a16:rowId xmlns:a16="http://schemas.microsoft.com/office/drawing/2014/main" val="811340571"/>
                  </a:ext>
                </a:extLst>
              </a:tr>
              <a:tr h="214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Current connector</a:t>
                      </a:r>
                      <a:endParaRPr lang="en-US" dirty="0"/>
                    </a:p>
                  </a:txBody>
                  <a:tcPr/>
                </a:tc>
                <a:tc gridSpan="2">
                  <a:txBody>
                    <a:bodyPr/>
                    <a:lstStyle/>
                    <a:p>
                      <a:pPr algn="ctr"/>
                      <a:r>
                        <a:rPr lang="en-US" sz="1800" b="0" i="0" u="none" strike="noStrike" kern="1200" baseline="0" dirty="0">
                          <a:solidFill>
                            <a:schemeClr val="tx1"/>
                          </a:solidFill>
                          <a:latin typeface="+mn-lt"/>
                          <a:ea typeface="+mn-ea"/>
                          <a:cs typeface="+mn-cs"/>
                        </a:rPr>
                        <a:t>Shield (pin 2)</a:t>
                      </a:r>
                      <a:endParaRPr lang="en-US" dirty="0"/>
                    </a:p>
                  </a:txBody>
                  <a:tcPr/>
                </a:tc>
                <a:tc hMerge="1">
                  <a:txBody>
                    <a:bodyPr/>
                    <a:lstStyle/>
                    <a:p>
                      <a:endParaRPr lang="en-US"/>
                    </a:p>
                  </a:txBody>
                  <a:tcPr/>
                </a:tc>
                <a:tc>
                  <a:txBody>
                    <a:bodyPr/>
                    <a:lstStyle/>
                    <a:p>
                      <a:pPr algn="ctr"/>
                      <a:r>
                        <a:rPr lang="en-US" sz="1800" b="0" i="0" u="none" strike="noStrike" kern="1200" baseline="0" dirty="0">
                          <a:solidFill>
                            <a:schemeClr val="tx1"/>
                          </a:solidFill>
                          <a:latin typeface="+mn-lt"/>
                          <a:ea typeface="+mn-ea"/>
                          <a:cs typeface="+mn-cs"/>
                        </a:rPr>
                        <a:t>Analog signal</a:t>
                      </a:r>
                      <a:endParaRPr lang="en-US" dirty="0"/>
                    </a:p>
                  </a:txBody>
                  <a:tcPr/>
                </a:tc>
                <a:extLst>
                  <a:ext uri="{0D108BD9-81ED-4DB2-BD59-A6C34878D82A}">
                    <a16:rowId xmlns:a16="http://schemas.microsoft.com/office/drawing/2014/main" val="219003535"/>
                  </a:ext>
                </a:extLst>
              </a:tr>
              <a:tr h="214365">
                <a:tc gridSpan="2">
                  <a:txBody>
                    <a:bodyPr/>
                    <a:lstStyle/>
                    <a:p>
                      <a:pPr algn="ctr"/>
                      <a:endParaRPr lang="en-US" dirty="0"/>
                    </a:p>
                  </a:txBody>
                  <a:tcPr/>
                </a:tc>
                <a:tc hMerge="1">
                  <a:txBody>
                    <a:bodyPr/>
                    <a:lstStyle/>
                    <a:p>
                      <a:pPr algn="ctr"/>
                      <a:endParaRPr lang="en-US" dirty="0"/>
                    </a:p>
                  </a:txBody>
                  <a:tcPr/>
                </a:tc>
                <a:tc gridSpan="2">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647705133"/>
                  </a:ext>
                </a:extLst>
              </a:tr>
            </a:tbl>
          </a:graphicData>
        </a:graphic>
      </p:graphicFrame>
      <p:sp>
        <p:nvSpPr>
          <p:cNvPr id="4" name="Rectangle 3">
            <a:extLst>
              <a:ext uri="{FF2B5EF4-FFF2-40B4-BE49-F238E27FC236}">
                <a16:creationId xmlns:a16="http://schemas.microsoft.com/office/drawing/2014/main" id="{DF831270-1625-4A13-8AC5-76DF8FC70C27}"/>
              </a:ext>
            </a:extLst>
          </p:cNvPr>
          <p:cNvSpPr/>
          <p:nvPr/>
        </p:nvSpPr>
        <p:spPr>
          <a:xfrm>
            <a:off x="2177366" y="0"/>
            <a:ext cx="67399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SYSTEM SPECIFICATION</a:t>
            </a:r>
          </a:p>
        </p:txBody>
      </p:sp>
    </p:spTree>
    <p:extLst>
      <p:ext uri="{BB962C8B-B14F-4D97-AF65-F5344CB8AC3E}">
        <p14:creationId xmlns:p14="http://schemas.microsoft.com/office/powerpoint/2010/main" val="379720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1D6A3D4-E442-4C62-9B8B-6B0F718A6554}"/>
              </a:ext>
            </a:extLst>
          </p:cNvPr>
          <p:cNvGraphicFramePr>
            <a:graphicFrameLocks noGrp="1"/>
          </p:cNvGraphicFramePr>
          <p:nvPr>
            <p:extLst>
              <p:ext uri="{D42A27DB-BD31-4B8C-83A1-F6EECF244321}">
                <p14:modId xmlns:p14="http://schemas.microsoft.com/office/powerpoint/2010/main" val="2652512680"/>
              </p:ext>
            </p:extLst>
          </p:nvPr>
        </p:nvGraphicFramePr>
        <p:xfrm>
          <a:off x="647114" y="801858"/>
          <a:ext cx="10311618" cy="5933440"/>
        </p:xfrm>
        <a:graphic>
          <a:graphicData uri="http://schemas.openxmlformats.org/drawingml/2006/table">
            <a:tbl>
              <a:tblPr firstRow="1" bandRow="1">
                <a:tableStyleId>{5940675A-B579-460E-94D1-54222C63F5DA}</a:tableStyleId>
              </a:tblPr>
              <a:tblGrid>
                <a:gridCol w="3437206">
                  <a:extLst>
                    <a:ext uri="{9D8B030D-6E8A-4147-A177-3AD203B41FA5}">
                      <a16:colId xmlns:a16="http://schemas.microsoft.com/office/drawing/2014/main" val="1416566256"/>
                    </a:ext>
                  </a:extLst>
                </a:gridCol>
                <a:gridCol w="3437206">
                  <a:extLst>
                    <a:ext uri="{9D8B030D-6E8A-4147-A177-3AD203B41FA5}">
                      <a16:colId xmlns:a16="http://schemas.microsoft.com/office/drawing/2014/main" val="3901968229"/>
                    </a:ext>
                  </a:extLst>
                </a:gridCol>
                <a:gridCol w="3437206">
                  <a:extLst>
                    <a:ext uri="{9D8B030D-6E8A-4147-A177-3AD203B41FA5}">
                      <a16:colId xmlns:a16="http://schemas.microsoft.com/office/drawing/2014/main" val="1260117446"/>
                    </a:ext>
                  </a:extLst>
                </a:gridCol>
              </a:tblGrid>
              <a:tr h="370840">
                <a:tc>
                  <a:txBody>
                    <a:bodyPr/>
                    <a:lstStyle/>
                    <a:p>
                      <a:pPr algn="ctr"/>
                      <a:r>
                        <a:rPr lang="en-US" dirty="0"/>
                        <a:t>7</a:t>
                      </a:r>
                    </a:p>
                  </a:txBody>
                  <a:tcPr/>
                </a:tc>
                <a:tc>
                  <a:txBody>
                    <a:bodyPr/>
                    <a:lstStyle/>
                    <a:p>
                      <a:pPr algn="ctr"/>
                      <a:r>
                        <a:rPr lang="en-US" sz="1800" b="0" i="0" u="none" strike="noStrike" kern="1200" baseline="0" dirty="0">
                          <a:solidFill>
                            <a:schemeClr val="tx1"/>
                          </a:solidFill>
                          <a:latin typeface="+mn-lt"/>
                          <a:ea typeface="+mn-ea"/>
                          <a:cs typeface="+mn-cs"/>
                        </a:rPr>
                        <a:t>Cell 1 ground</a:t>
                      </a:r>
                      <a:endParaRPr lang="en-US" dirty="0"/>
                    </a:p>
                  </a:txBody>
                  <a:tcPr/>
                </a:tc>
                <a:tc>
                  <a:txBody>
                    <a:bodyPr/>
                    <a:lstStyle/>
                    <a:p>
                      <a:pPr algn="ctr"/>
                      <a:r>
                        <a:rPr lang="en-US"/>
                        <a:t>Analog signal</a:t>
                      </a:r>
                      <a:endParaRPr lang="en-US" dirty="0"/>
                    </a:p>
                  </a:txBody>
                  <a:tcPr/>
                </a:tc>
                <a:extLst>
                  <a:ext uri="{0D108BD9-81ED-4DB2-BD59-A6C34878D82A}">
                    <a16:rowId xmlns:a16="http://schemas.microsoft.com/office/drawing/2014/main" val="951728871"/>
                  </a:ext>
                </a:extLst>
              </a:tr>
              <a:tr h="370840">
                <a:tc>
                  <a:txBody>
                    <a:bodyPr/>
                    <a:lstStyle/>
                    <a:p>
                      <a:pPr algn="ctr"/>
                      <a:r>
                        <a:rPr lang="en-US" dirty="0"/>
                        <a:t>8</a:t>
                      </a:r>
                    </a:p>
                  </a:txBody>
                  <a:tcPr/>
                </a:tc>
                <a:tc>
                  <a:txBody>
                    <a:bodyPr/>
                    <a:lstStyle/>
                    <a:p>
                      <a:pPr algn="ctr"/>
                      <a:r>
                        <a:rPr lang="en-US" sz="1800" b="0" i="0" u="none" strike="noStrike" kern="1200" baseline="0" dirty="0">
                          <a:solidFill>
                            <a:srgbClr val="FF0000"/>
                          </a:solidFill>
                          <a:latin typeface="+mn-lt"/>
                          <a:ea typeface="+mn-ea"/>
                          <a:cs typeface="+mn-cs"/>
                        </a:rPr>
                        <a:t>Cell 1 positive</a:t>
                      </a:r>
                      <a:endParaRPr lang="en-US" dirty="0">
                        <a:solidFill>
                          <a:srgbClr val="FF0000"/>
                        </a:solidFill>
                      </a:endParaRPr>
                    </a:p>
                  </a:txBody>
                  <a:tcPr/>
                </a:tc>
                <a:tc>
                  <a:txBody>
                    <a:bodyPr/>
                    <a:lstStyle/>
                    <a:p>
                      <a:pPr algn="ctr"/>
                      <a:r>
                        <a:rPr lang="en-US"/>
                        <a:t>Analog signal</a:t>
                      </a:r>
                      <a:endParaRPr lang="en-US" dirty="0"/>
                    </a:p>
                  </a:txBody>
                  <a:tcPr/>
                </a:tc>
                <a:extLst>
                  <a:ext uri="{0D108BD9-81ED-4DB2-BD59-A6C34878D82A}">
                    <a16:rowId xmlns:a16="http://schemas.microsoft.com/office/drawing/2014/main" val="3455552388"/>
                  </a:ext>
                </a:extLst>
              </a:tr>
              <a:tr h="370840">
                <a:tc>
                  <a:txBody>
                    <a:bodyPr/>
                    <a:lstStyle/>
                    <a:p>
                      <a:pPr algn="ctr"/>
                      <a:r>
                        <a:rPr lang="en-US" dirty="0"/>
                        <a:t>9</a:t>
                      </a:r>
                    </a:p>
                  </a:txBody>
                  <a:tcPr/>
                </a:tc>
                <a:tc>
                  <a:txBody>
                    <a:bodyPr/>
                    <a:lstStyle/>
                    <a:p>
                      <a:pPr algn="ctr"/>
                      <a:r>
                        <a:rPr lang="en-US" dirty="0">
                          <a:solidFill>
                            <a:srgbClr val="FF0000"/>
                          </a:solidFill>
                        </a:rPr>
                        <a:t>Cell 2 positive</a:t>
                      </a:r>
                    </a:p>
                  </a:txBody>
                  <a:tcPr/>
                </a:tc>
                <a:tc>
                  <a:txBody>
                    <a:bodyPr/>
                    <a:lstStyle/>
                    <a:p>
                      <a:pPr algn="ctr"/>
                      <a:r>
                        <a:rPr lang="en-US"/>
                        <a:t>Analog signal</a:t>
                      </a:r>
                      <a:endParaRPr lang="en-US" dirty="0"/>
                    </a:p>
                  </a:txBody>
                  <a:tcPr/>
                </a:tc>
                <a:extLst>
                  <a:ext uri="{0D108BD9-81ED-4DB2-BD59-A6C34878D82A}">
                    <a16:rowId xmlns:a16="http://schemas.microsoft.com/office/drawing/2014/main" val="241636122"/>
                  </a:ext>
                </a:extLst>
              </a:tr>
              <a:tr h="370840">
                <a:tc>
                  <a:txBody>
                    <a:bodyPr/>
                    <a:lstStyle/>
                    <a:p>
                      <a:pPr algn="ctr"/>
                      <a:r>
                        <a:rPr lang="en-US" dirty="0"/>
                        <a:t>10</a:t>
                      </a:r>
                    </a:p>
                  </a:txBody>
                  <a:tcPr/>
                </a:tc>
                <a:tc>
                  <a:txBody>
                    <a:bodyPr/>
                    <a:lstStyle/>
                    <a:p>
                      <a:pPr algn="ctr"/>
                      <a:r>
                        <a:rPr lang="en-US" dirty="0">
                          <a:solidFill>
                            <a:srgbClr val="FF0000"/>
                          </a:solidFill>
                        </a:rPr>
                        <a:t>Cell 3 positive</a:t>
                      </a:r>
                    </a:p>
                  </a:txBody>
                  <a:tcPr/>
                </a:tc>
                <a:tc>
                  <a:txBody>
                    <a:bodyPr/>
                    <a:lstStyle/>
                    <a:p>
                      <a:pPr algn="ctr"/>
                      <a:r>
                        <a:rPr lang="en-US"/>
                        <a:t>Analog signal</a:t>
                      </a:r>
                      <a:endParaRPr lang="en-US" dirty="0"/>
                    </a:p>
                  </a:txBody>
                  <a:tcPr/>
                </a:tc>
                <a:extLst>
                  <a:ext uri="{0D108BD9-81ED-4DB2-BD59-A6C34878D82A}">
                    <a16:rowId xmlns:a16="http://schemas.microsoft.com/office/drawing/2014/main" val="1801192519"/>
                  </a:ext>
                </a:extLst>
              </a:tr>
              <a:tr h="370840">
                <a:tc>
                  <a:txBody>
                    <a:bodyPr/>
                    <a:lstStyle/>
                    <a:p>
                      <a:pPr algn="ctr"/>
                      <a:r>
                        <a:rPr lang="en-US" dirty="0"/>
                        <a:t>11</a:t>
                      </a:r>
                    </a:p>
                  </a:txBody>
                  <a:tcPr/>
                </a:tc>
                <a:tc>
                  <a:txBody>
                    <a:bodyPr/>
                    <a:lstStyle/>
                    <a:p>
                      <a:pPr algn="ctr"/>
                      <a:r>
                        <a:rPr lang="en-US" dirty="0">
                          <a:solidFill>
                            <a:srgbClr val="FF0000"/>
                          </a:solidFill>
                        </a:rPr>
                        <a:t>Cell 4 positive</a:t>
                      </a:r>
                    </a:p>
                  </a:txBody>
                  <a:tcPr/>
                </a:tc>
                <a:tc>
                  <a:txBody>
                    <a:bodyPr/>
                    <a:lstStyle/>
                    <a:p>
                      <a:pPr algn="ctr"/>
                      <a:r>
                        <a:rPr lang="en-US"/>
                        <a:t>Analog signal</a:t>
                      </a:r>
                      <a:endParaRPr lang="en-US" dirty="0"/>
                    </a:p>
                  </a:txBody>
                  <a:tcPr/>
                </a:tc>
                <a:extLst>
                  <a:ext uri="{0D108BD9-81ED-4DB2-BD59-A6C34878D82A}">
                    <a16:rowId xmlns:a16="http://schemas.microsoft.com/office/drawing/2014/main" val="3281255156"/>
                  </a:ext>
                </a:extLst>
              </a:tr>
              <a:tr h="370840">
                <a:tc>
                  <a:txBody>
                    <a:bodyPr/>
                    <a:lstStyle/>
                    <a:p>
                      <a:pPr algn="ctr"/>
                      <a:r>
                        <a:rPr lang="en-US" dirty="0"/>
                        <a:t>12</a:t>
                      </a:r>
                    </a:p>
                  </a:txBody>
                  <a:tcPr/>
                </a:tc>
                <a:tc>
                  <a:txBody>
                    <a:bodyPr/>
                    <a:lstStyle/>
                    <a:p>
                      <a:pPr algn="ctr"/>
                      <a:r>
                        <a:rPr lang="en-US" dirty="0">
                          <a:solidFill>
                            <a:srgbClr val="FF0000"/>
                          </a:solidFill>
                        </a:rPr>
                        <a:t>Cell 5 positive</a:t>
                      </a:r>
                    </a:p>
                  </a:txBody>
                  <a:tcPr/>
                </a:tc>
                <a:tc>
                  <a:txBody>
                    <a:bodyPr/>
                    <a:lstStyle/>
                    <a:p>
                      <a:pPr algn="ctr"/>
                      <a:r>
                        <a:rPr lang="en-US"/>
                        <a:t>Analog signal</a:t>
                      </a:r>
                      <a:endParaRPr lang="en-US" dirty="0"/>
                    </a:p>
                  </a:txBody>
                  <a:tcPr/>
                </a:tc>
                <a:extLst>
                  <a:ext uri="{0D108BD9-81ED-4DB2-BD59-A6C34878D82A}">
                    <a16:rowId xmlns:a16="http://schemas.microsoft.com/office/drawing/2014/main" val="3491395338"/>
                  </a:ext>
                </a:extLst>
              </a:tr>
              <a:tr h="370840">
                <a:tc>
                  <a:txBody>
                    <a:bodyPr/>
                    <a:lstStyle/>
                    <a:p>
                      <a:pPr algn="ctr"/>
                      <a:r>
                        <a:rPr lang="en-US" dirty="0"/>
                        <a:t>13</a:t>
                      </a:r>
                    </a:p>
                  </a:txBody>
                  <a:tcPr/>
                </a:tc>
                <a:tc>
                  <a:txBody>
                    <a:bodyPr/>
                    <a:lstStyle/>
                    <a:p>
                      <a:pPr algn="ctr"/>
                      <a:r>
                        <a:rPr lang="en-US" dirty="0">
                          <a:solidFill>
                            <a:srgbClr val="FF0000"/>
                          </a:solidFill>
                        </a:rPr>
                        <a:t>Cell 6 positive</a:t>
                      </a:r>
                    </a:p>
                  </a:txBody>
                  <a:tcPr/>
                </a:tc>
                <a:tc>
                  <a:txBody>
                    <a:bodyPr/>
                    <a:lstStyle/>
                    <a:p>
                      <a:pPr algn="ctr"/>
                      <a:r>
                        <a:rPr lang="en-US"/>
                        <a:t>Analog signal</a:t>
                      </a:r>
                      <a:endParaRPr lang="en-US" dirty="0"/>
                    </a:p>
                  </a:txBody>
                  <a:tcPr/>
                </a:tc>
                <a:extLst>
                  <a:ext uri="{0D108BD9-81ED-4DB2-BD59-A6C34878D82A}">
                    <a16:rowId xmlns:a16="http://schemas.microsoft.com/office/drawing/2014/main" val="2391191103"/>
                  </a:ext>
                </a:extLst>
              </a:tr>
              <a:tr h="370840">
                <a:tc>
                  <a:txBody>
                    <a:bodyPr/>
                    <a:lstStyle/>
                    <a:p>
                      <a:pPr algn="ctr"/>
                      <a:r>
                        <a:rPr lang="en-US" dirty="0"/>
                        <a:t>14</a:t>
                      </a:r>
                    </a:p>
                  </a:txBody>
                  <a:tcPr/>
                </a:tc>
                <a:tc>
                  <a:txBody>
                    <a:bodyPr/>
                    <a:lstStyle/>
                    <a:p>
                      <a:pPr algn="ctr"/>
                      <a:r>
                        <a:rPr lang="en-US" dirty="0">
                          <a:solidFill>
                            <a:srgbClr val="FF0000"/>
                          </a:solidFill>
                        </a:rPr>
                        <a:t>Cell7 positive</a:t>
                      </a:r>
                    </a:p>
                  </a:txBody>
                  <a:tcPr/>
                </a:tc>
                <a:tc>
                  <a:txBody>
                    <a:bodyPr/>
                    <a:lstStyle/>
                    <a:p>
                      <a:pPr algn="ctr"/>
                      <a:r>
                        <a:rPr lang="en-US"/>
                        <a:t>Analog signal</a:t>
                      </a:r>
                      <a:endParaRPr lang="en-US" dirty="0"/>
                    </a:p>
                  </a:txBody>
                  <a:tcPr/>
                </a:tc>
                <a:extLst>
                  <a:ext uri="{0D108BD9-81ED-4DB2-BD59-A6C34878D82A}">
                    <a16:rowId xmlns:a16="http://schemas.microsoft.com/office/drawing/2014/main" val="2166017733"/>
                  </a:ext>
                </a:extLst>
              </a:tr>
              <a:tr h="370840">
                <a:tc>
                  <a:txBody>
                    <a:bodyPr/>
                    <a:lstStyle/>
                    <a:p>
                      <a:pPr algn="ctr"/>
                      <a:r>
                        <a:rPr lang="en-US" dirty="0"/>
                        <a:t>15</a:t>
                      </a:r>
                    </a:p>
                  </a:txBody>
                  <a:tcPr/>
                </a:tc>
                <a:tc>
                  <a:txBody>
                    <a:bodyPr/>
                    <a:lstStyle/>
                    <a:p>
                      <a:pPr algn="ctr"/>
                      <a:r>
                        <a:rPr lang="en-US" dirty="0">
                          <a:solidFill>
                            <a:srgbClr val="FF0000"/>
                          </a:solidFill>
                        </a:rPr>
                        <a:t>Cell 8 positive</a:t>
                      </a:r>
                    </a:p>
                  </a:txBody>
                  <a:tcPr/>
                </a:tc>
                <a:tc>
                  <a:txBody>
                    <a:bodyPr/>
                    <a:lstStyle/>
                    <a:p>
                      <a:pPr algn="ctr"/>
                      <a:r>
                        <a:rPr lang="en-US"/>
                        <a:t>Analog signal</a:t>
                      </a:r>
                      <a:endParaRPr lang="en-US" dirty="0"/>
                    </a:p>
                  </a:txBody>
                  <a:tcPr/>
                </a:tc>
                <a:extLst>
                  <a:ext uri="{0D108BD9-81ED-4DB2-BD59-A6C34878D82A}">
                    <a16:rowId xmlns:a16="http://schemas.microsoft.com/office/drawing/2014/main" val="2999168199"/>
                  </a:ext>
                </a:extLst>
              </a:tr>
              <a:tr h="370840">
                <a:tc>
                  <a:txBody>
                    <a:bodyPr/>
                    <a:lstStyle/>
                    <a:p>
                      <a:pPr algn="ctr"/>
                      <a:r>
                        <a:rPr lang="en-US" dirty="0"/>
                        <a:t>16</a:t>
                      </a:r>
                    </a:p>
                  </a:txBody>
                  <a:tcPr/>
                </a:tc>
                <a:tc>
                  <a:txBody>
                    <a:bodyPr/>
                    <a:lstStyle/>
                    <a:p>
                      <a:pPr algn="ctr"/>
                      <a:r>
                        <a:rPr lang="en-US" dirty="0">
                          <a:solidFill>
                            <a:srgbClr val="FF0000"/>
                          </a:solidFill>
                        </a:rPr>
                        <a:t>Cell 9 positive</a:t>
                      </a:r>
                    </a:p>
                  </a:txBody>
                  <a:tcPr/>
                </a:tc>
                <a:tc>
                  <a:txBody>
                    <a:bodyPr/>
                    <a:lstStyle/>
                    <a:p>
                      <a:pPr algn="ctr"/>
                      <a:r>
                        <a:rPr lang="en-US"/>
                        <a:t>Analog signal</a:t>
                      </a:r>
                      <a:endParaRPr lang="en-US" dirty="0"/>
                    </a:p>
                  </a:txBody>
                  <a:tcPr/>
                </a:tc>
                <a:extLst>
                  <a:ext uri="{0D108BD9-81ED-4DB2-BD59-A6C34878D82A}">
                    <a16:rowId xmlns:a16="http://schemas.microsoft.com/office/drawing/2014/main" val="4128250480"/>
                  </a:ext>
                </a:extLst>
              </a:tr>
              <a:tr h="370840">
                <a:tc>
                  <a:txBody>
                    <a:bodyPr/>
                    <a:lstStyle/>
                    <a:p>
                      <a:pPr algn="ctr"/>
                      <a:r>
                        <a:rPr lang="en-US" dirty="0"/>
                        <a:t>17</a:t>
                      </a:r>
                    </a:p>
                  </a:txBody>
                  <a:tcPr/>
                </a:tc>
                <a:tc>
                  <a:txBody>
                    <a:bodyPr/>
                    <a:lstStyle/>
                    <a:p>
                      <a:pPr algn="ctr"/>
                      <a:r>
                        <a:rPr lang="en-US" dirty="0">
                          <a:solidFill>
                            <a:srgbClr val="FF0000"/>
                          </a:solidFill>
                        </a:rPr>
                        <a:t>Cell 10 positive</a:t>
                      </a:r>
                    </a:p>
                  </a:txBody>
                  <a:tcPr/>
                </a:tc>
                <a:tc>
                  <a:txBody>
                    <a:bodyPr/>
                    <a:lstStyle/>
                    <a:p>
                      <a:pPr algn="ctr"/>
                      <a:r>
                        <a:rPr lang="en-US"/>
                        <a:t>Analog signal</a:t>
                      </a:r>
                      <a:endParaRPr lang="en-US" dirty="0"/>
                    </a:p>
                  </a:txBody>
                  <a:tcPr/>
                </a:tc>
                <a:extLst>
                  <a:ext uri="{0D108BD9-81ED-4DB2-BD59-A6C34878D82A}">
                    <a16:rowId xmlns:a16="http://schemas.microsoft.com/office/drawing/2014/main" val="3379264410"/>
                  </a:ext>
                </a:extLst>
              </a:tr>
              <a:tr h="370840">
                <a:tc>
                  <a:txBody>
                    <a:bodyPr/>
                    <a:lstStyle/>
                    <a:p>
                      <a:pPr algn="ctr"/>
                      <a:r>
                        <a:rPr lang="en-US" dirty="0"/>
                        <a:t>18</a:t>
                      </a:r>
                    </a:p>
                  </a:txBody>
                  <a:tcPr/>
                </a:tc>
                <a:tc>
                  <a:txBody>
                    <a:bodyPr/>
                    <a:lstStyle/>
                    <a:p>
                      <a:pPr algn="ctr"/>
                      <a:r>
                        <a:rPr lang="en-US" dirty="0">
                          <a:solidFill>
                            <a:srgbClr val="FF0000"/>
                          </a:solidFill>
                        </a:rPr>
                        <a:t>Cell 11 positive</a:t>
                      </a:r>
                    </a:p>
                  </a:txBody>
                  <a:tcPr/>
                </a:tc>
                <a:tc>
                  <a:txBody>
                    <a:bodyPr/>
                    <a:lstStyle/>
                    <a:p>
                      <a:pPr algn="ctr"/>
                      <a:r>
                        <a:rPr lang="en-US"/>
                        <a:t>Analog signal</a:t>
                      </a:r>
                      <a:endParaRPr lang="en-US" dirty="0"/>
                    </a:p>
                  </a:txBody>
                  <a:tcPr/>
                </a:tc>
                <a:extLst>
                  <a:ext uri="{0D108BD9-81ED-4DB2-BD59-A6C34878D82A}">
                    <a16:rowId xmlns:a16="http://schemas.microsoft.com/office/drawing/2014/main" val="1807740907"/>
                  </a:ext>
                </a:extLst>
              </a:tr>
              <a:tr h="370840">
                <a:tc>
                  <a:txBody>
                    <a:bodyPr/>
                    <a:lstStyle/>
                    <a:p>
                      <a:pPr algn="ctr"/>
                      <a:r>
                        <a:rPr lang="en-US" dirty="0"/>
                        <a:t>19</a:t>
                      </a:r>
                    </a:p>
                  </a:txBody>
                  <a:tcPr/>
                </a:tc>
                <a:tc>
                  <a:txBody>
                    <a:bodyPr/>
                    <a:lstStyle/>
                    <a:p>
                      <a:pPr algn="ctr"/>
                      <a:r>
                        <a:rPr lang="en-US" dirty="0">
                          <a:solidFill>
                            <a:srgbClr val="FF0000"/>
                          </a:solidFill>
                        </a:rPr>
                        <a:t>Cell 12 positive</a:t>
                      </a:r>
                    </a:p>
                  </a:txBody>
                  <a:tcPr/>
                </a:tc>
                <a:tc>
                  <a:txBody>
                    <a:bodyPr/>
                    <a:lstStyle/>
                    <a:p>
                      <a:pPr algn="ctr"/>
                      <a:r>
                        <a:rPr lang="en-US"/>
                        <a:t>Analog signal</a:t>
                      </a:r>
                      <a:endParaRPr lang="en-US" dirty="0"/>
                    </a:p>
                  </a:txBody>
                  <a:tcPr/>
                </a:tc>
                <a:extLst>
                  <a:ext uri="{0D108BD9-81ED-4DB2-BD59-A6C34878D82A}">
                    <a16:rowId xmlns:a16="http://schemas.microsoft.com/office/drawing/2014/main" val="50820257"/>
                  </a:ext>
                </a:extLst>
              </a:tr>
              <a:tr h="370840">
                <a:tc>
                  <a:txBody>
                    <a:bodyPr/>
                    <a:lstStyle/>
                    <a:p>
                      <a:pPr algn="ctr"/>
                      <a:r>
                        <a:rPr lang="en-US" dirty="0"/>
                        <a:t>20</a:t>
                      </a:r>
                    </a:p>
                  </a:txBody>
                  <a:tcPr/>
                </a:tc>
                <a:tc>
                  <a:txBody>
                    <a:bodyPr/>
                    <a:lstStyle/>
                    <a:p>
                      <a:pPr algn="ctr"/>
                      <a:r>
                        <a:rPr lang="en-US" dirty="0">
                          <a:solidFill>
                            <a:srgbClr val="FF0000"/>
                          </a:solidFill>
                        </a:rPr>
                        <a:t>Cell 13 positive</a:t>
                      </a:r>
                    </a:p>
                  </a:txBody>
                  <a:tcPr/>
                </a:tc>
                <a:tc>
                  <a:txBody>
                    <a:bodyPr/>
                    <a:lstStyle/>
                    <a:p>
                      <a:pPr algn="ctr"/>
                      <a:r>
                        <a:rPr lang="en-US"/>
                        <a:t>Analog signal</a:t>
                      </a:r>
                      <a:endParaRPr lang="en-US" dirty="0"/>
                    </a:p>
                  </a:txBody>
                  <a:tcPr/>
                </a:tc>
                <a:extLst>
                  <a:ext uri="{0D108BD9-81ED-4DB2-BD59-A6C34878D82A}">
                    <a16:rowId xmlns:a16="http://schemas.microsoft.com/office/drawing/2014/main" val="847704259"/>
                  </a:ext>
                </a:extLst>
              </a:tr>
              <a:tr h="370840">
                <a:tc>
                  <a:txBody>
                    <a:bodyPr/>
                    <a:lstStyle/>
                    <a:p>
                      <a:pPr algn="ctr"/>
                      <a:r>
                        <a:rPr lang="en-US" dirty="0"/>
                        <a:t>21</a:t>
                      </a:r>
                    </a:p>
                  </a:txBody>
                  <a:tcPr/>
                </a:tc>
                <a:tc>
                  <a:txBody>
                    <a:bodyPr/>
                    <a:lstStyle/>
                    <a:p>
                      <a:pPr algn="ctr"/>
                      <a:r>
                        <a:rPr lang="en-US" dirty="0">
                          <a:solidFill>
                            <a:srgbClr val="FF0000"/>
                          </a:solidFill>
                        </a:rPr>
                        <a:t>Cell 14 positive</a:t>
                      </a:r>
                    </a:p>
                  </a:txBody>
                  <a:tcPr/>
                </a:tc>
                <a:tc>
                  <a:txBody>
                    <a:bodyPr/>
                    <a:lstStyle/>
                    <a:p>
                      <a:pPr algn="ctr"/>
                      <a:r>
                        <a:rPr lang="en-US"/>
                        <a:t>Analog signal</a:t>
                      </a:r>
                      <a:endParaRPr lang="en-US" dirty="0"/>
                    </a:p>
                  </a:txBody>
                  <a:tcPr/>
                </a:tc>
                <a:extLst>
                  <a:ext uri="{0D108BD9-81ED-4DB2-BD59-A6C34878D82A}">
                    <a16:rowId xmlns:a16="http://schemas.microsoft.com/office/drawing/2014/main" val="2624312088"/>
                  </a:ext>
                </a:extLst>
              </a:tr>
              <a:tr h="370840">
                <a:tc>
                  <a:txBody>
                    <a:bodyPr/>
                    <a:lstStyle/>
                    <a:p>
                      <a:pPr algn="ctr"/>
                      <a:r>
                        <a:rPr lang="en-US" dirty="0"/>
                        <a:t>22</a:t>
                      </a:r>
                    </a:p>
                  </a:txBody>
                  <a:tcPr/>
                </a:tc>
                <a:tc>
                  <a:txBody>
                    <a:bodyPr/>
                    <a:lstStyle/>
                    <a:p>
                      <a:pPr algn="ctr"/>
                      <a:r>
                        <a:rPr lang="en-US" dirty="0">
                          <a:solidFill>
                            <a:srgbClr val="FF0000"/>
                          </a:solidFill>
                        </a:rPr>
                        <a:t>Cell 15 positive</a:t>
                      </a:r>
                    </a:p>
                  </a:txBody>
                  <a:tcPr/>
                </a:tc>
                <a:tc>
                  <a:txBody>
                    <a:bodyPr/>
                    <a:lstStyle/>
                    <a:p>
                      <a:pPr algn="ctr"/>
                      <a:r>
                        <a:rPr lang="en-US" dirty="0"/>
                        <a:t>Analog signal</a:t>
                      </a:r>
                    </a:p>
                  </a:txBody>
                  <a:tcPr/>
                </a:tc>
                <a:extLst>
                  <a:ext uri="{0D108BD9-81ED-4DB2-BD59-A6C34878D82A}">
                    <a16:rowId xmlns:a16="http://schemas.microsoft.com/office/drawing/2014/main" val="2603569480"/>
                  </a:ext>
                </a:extLst>
              </a:tr>
            </a:tbl>
          </a:graphicData>
        </a:graphic>
      </p:graphicFrame>
      <p:sp>
        <p:nvSpPr>
          <p:cNvPr id="4" name="Rectangle 3">
            <a:extLst>
              <a:ext uri="{FF2B5EF4-FFF2-40B4-BE49-F238E27FC236}">
                <a16:creationId xmlns:a16="http://schemas.microsoft.com/office/drawing/2014/main" id="{577A752B-A411-4DE6-93CC-0E5315604103}"/>
              </a:ext>
            </a:extLst>
          </p:cNvPr>
          <p:cNvSpPr/>
          <p:nvPr/>
        </p:nvSpPr>
        <p:spPr>
          <a:xfrm>
            <a:off x="2866788" y="0"/>
            <a:ext cx="617707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CELLS ATTACHEMENT</a:t>
            </a:r>
          </a:p>
        </p:txBody>
      </p:sp>
    </p:spTree>
    <p:extLst>
      <p:ext uri="{BB962C8B-B14F-4D97-AF65-F5344CB8AC3E}">
        <p14:creationId xmlns:p14="http://schemas.microsoft.com/office/powerpoint/2010/main" val="1953996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09AF4EB-8926-4A86-A006-4F3D9402F08C}"/>
              </a:ext>
            </a:extLst>
          </p:cNvPr>
          <p:cNvGraphicFramePr>
            <a:graphicFrameLocks noGrp="1"/>
          </p:cNvGraphicFramePr>
          <p:nvPr>
            <p:extLst>
              <p:ext uri="{D42A27DB-BD31-4B8C-83A1-F6EECF244321}">
                <p14:modId xmlns:p14="http://schemas.microsoft.com/office/powerpoint/2010/main" val="1608824475"/>
              </p:ext>
            </p:extLst>
          </p:nvPr>
        </p:nvGraphicFramePr>
        <p:xfrm>
          <a:off x="475956" y="1796600"/>
          <a:ext cx="11240088" cy="1981200"/>
        </p:xfrm>
        <a:graphic>
          <a:graphicData uri="http://schemas.openxmlformats.org/drawingml/2006/table">
            <a:tbl>
              <a:tblPr firstRow="1" bandRow="1">
                <a:tableStyleId>{5940675A-B579-460E-94D1-54222C63F5DA}</a:tableStyleId>
              </a:tblPr>
              <a:tblGrid>
                <a:gridCol w="3746696">
                  <a:extLst>
                    <a:ext uri="{9D8B030D-6E8A-4147-A177-3AD203B41FA5}">
                      <a16:colId xmlns:a16="http://schemas.microsoft.com/office/drawing/2014/main" val="4107165216"/>
                    </a:ext>
                  </a:extLst>
                </a:gridCol>
                <a:gridCol w="3746696">
                  <a:extLst>
                    <a:ext uri="{9D8B030D-6E8A-4147-A177-3AD203B41FA5}">
                      <a16:colId xmlns:a16="http://schemas.microsoft.com/office/drawing/2014/main" val="1515006616"/>
                    </a:ext>
                  </a:extLst>
                </a:gridCol>
                <a:gridCol w="3746696">
                  <a:extLst>
                    <a:ext uri="{9D8B030D-6E8A-4147-A177-3AD203B41FA5}">
                      <a16:colId xmlns:a16="http://schemas.microsoft.com/office/drawing/2014/main" val="1058521081"/>
                    </a:ext>
                  </a:extLst>
                </a:gridCol>
              </a:tblGrid>
              <a:tr h="350949">
                <a:tc>
                  <a:txBody>
                    <a:bodyPr/>
                    <a:lstStyle/>
                    <a:p>
                      <a:pPr algn="ctr"/>
                      <a:r>
                        <a:rPr lang="en-US" sz="2000" dirty="0"/>
                        <a:t>23</a:t>
                      </a:r>
                    </a:p>
                  </a:txBody>
                  <a:tcPr/>
                </a:tc>
                <a:tc>
                  <a:txBody>
                    <a:bodyPr/>
                    <a:lstStyle/>
                    <a:p>
                      <a:pPr algn="ctr"/>
                      <a:r>
                        <a:rPr lang="en-US" sz="1800" b="0" i="0" u="none" strike="noStrike" kern="1200" baseline="0" dirty="0">
                          <a:solidFill>
                            <a:schemeClr val="tx1"/>
                          </a:solidFill>
                          <a:latin typeface="+mn-lt"/>
                          <a:ea typeface="+mn-ea"/>
                          <a:cs typeface="+mn-cs"/>
                        </a:rPr>
                        <a:t>Charger + 12V</a:t>
                      </a:r>
                      <a:endParaRPr lang="en-US" sz="2000" dirty="0"/>
                    </a:p>
                  </a:txBody>
                  <a:tcPr/>
                </a:tc>
                <a:tc>
                  <a:txBody>
                    <a:bodyPr/>
                    <a:lstStyle/>
                    <a:p>
                      <a:pPr algn="ctr"/>
                      <a:r>
                        <a:rPr lang="en-US" sz="1800" b="0" i="0" u="none" strike="noStrike" kern="1200" baseline="0" dirty="0">
                          <a:solidFill>
                            <a:schemeClr val="tx1"/>
                          </a:solidFill>
                          <a:latin typeface="+mn-lt"/>
                          <a:ea typeface="+mn-ea"/>
                          <a:cs typeface="+mn-cs"/>
                        </a:rPr>
                        <a:t>Analog voltage</a:t>
                      </a:r>
                      <a:endParaRPr lang="en-US" sz="2000" dirty="0"/>
                    </a:p>
                  </a:txBody>
                  <a:tcPr/>
                </a:tc>
                <a:extLst>
                  <a:ext uri="{0D108BD9-81ED-4DB2-BD59-A6C34878D82A}">
                    <a16:rowId xmlns:a16="http://schemas.microsoft.com/office/drawing/2014/main" val="3896148088"/>
                  </a:ext>
                </a:extLst>
              </a:tr>
              <a:tr h="277007">
                <a:tc>
                  <a:txBody>
                    <a:bodyPr/>
                    <a:lstStyle/>
                    <a:p>
                      <a:pPr algn="ctr"/>
                      <a:r>
                        <a:rPr lang="en-US" sz="2000" dirty="0"/>
                        <a:t>24</a:t>
                      </a:r>
                    </a:p>
                  </a:txBody>
                  <a:tcPr/>
                </a:tc>
                <a:tc>
                  <a:txBody>
                    <a:bodyPr/>
                    <a:lstStyle/>
                    <a:p>
                      <a:pPr algn="ctr"/>
                      <a:r>
                        <a:rPr lang="en-US" sz="1800" b="0" i="0" u="none" strike="noStrike" kern="1200" baseline="0" dirty="0">
                          <a:solidFill>
                            <a:schemeClr val="tx1"/>
                          </a:solidFill>
                          <a:latin typeface="+mn-lt"/>
                          <a:ea typeface="+mn-ea"/>
                          <a:cs typeface="+mn-cs"/>
                        </a:rPr>
                        <a:t>Charger enable</a:t>
                      </a:r>
                      <a:endParaRPr lang="en-US" sz="2000" dirty="0"/>
                    </a:p>
                  </a:txBody>
                  <a:tcPr/>
                </a:tc>
                <a:tc>
                  <a:txBody>
                    <a:bodyPr/>
                    <a:lstStyle/>
                    <a:p>
                      <a:pPr algn="ctr"/>
                      <a:r>
                        <a:rPr lang="en-US" sz="1800" b="0" i="0" u="none" strike="noStrike" kern="1200" baseline="0" dirty="0">
                          <a:solidFill>
                            <a:schemeClr val="tx1"/>
                          </a:solidFill>
                          <a:latin typeface="+mn-lt"/>
                          <a:ea typeface="+mn-ea"/>
                          <a:cs typeface="+mn-cs"/>
                        </a:rPr>
                        <a:t>Analog voltage 0-5V</a:t>
                      </a:r>
                      <a:endParaRPr lang="en-US" sz="2000" dirty="0"/>
                    </a:p>
                  </a:txBody>
                  <a:tcPr/>
                </a:tc>
                <a:extLst>
                  <a:ext uri="{0D108BD9-81ED-4DB2-BD59-A6C34878D82A}">
                    <a16:rowId xmlns:a16="http://schemas.microsoft.com/office/drawing/2014/main" val="925758061"/>
                  </a:ext>
                </a:extLst>
              </a:tr>
              <a:tr h="277007">
                <a:tc>
                  <a:txBody>
                    <a:bodyPr/>
                    <a:lstStyle/>
                    <a:p>
                      <a:pPr algn="ctr"/>
                      <a:r>
                        <a:rPr lang="en-US" sz="2000" dirty="0"/>
                        <a:t>25</a:t>
                      </a:r>
                    </a:p>
                  </a:txBody>
                  <a:tcPr/>
                </a:tc>
                <a:tc>
                  <a:txBody>
                    <a:bodyPr/>
                    <a:lstStyle/>
                    <a:p>
                      <a:pPr algn="ctr"/>
                      <a:r>
                        <a:rPr lang="en-US" sz="1800" b="0" i="0" u="none" strike="noStrike" kern="1200" baseline="0" dirty="0">
                          <a:solidFill>
                            <a:schemeClr val="tx1"/>
                          </a:solidFill>
                          <a:latin typeface="+mn-lt"/>
                          <a:ea typeface="+mn-ea"/>
                          <a:cs typeface="+mn-cs"/>
                        </a:rPr>
                        <a:t>Charger GND</a:t>
                      </a:r>
                      <a:endParaRPr lang="en-US" sz="2000" dirty="0"/>
                    </a:p>
                  </a:txBody>
                  <a:tcPr/>
                </a:tc>
                <a:tc>
                  <a:txBody>
                    <a:bodyPr/>
                    <a:lstStyle/>
                    <a:p>
                      <a:pPr algn="ctr"/>
                      <a:r>
                        <a:rPr lang="en-US" sz="1800" b="0" i="0" u="none" strike="noStrike" kern="1200" baseline="0" dirty="0">
                          <a:solidFill>
                            <a:schemeClr val="tx1"/>
                          </a:solidFill>
                          <a:latin typeface="+mn-lt"/>
                          <a:ea typeface="+mn-ea"/>
                          <a:cs typeface="+mn-cs"/>
                        </a:rPr>
                        <a:t>Analog voltage</a:t>
                      </a:r>
                      <a:endParaRPr lang="en-US" sz="2000" dirty="0"/>
                    </a:p>
                  </a:txBody>
                  <a:tcPr/>
                </a:tc>
                <a:extLst>
                  <a:ext uri="{0D108BD9-81ED-4DB2-BD59-A6C34878D82A}">
                    <a16:rowId xmlns:a16="http://schemas.microsoft.com/office/drawing/2014/main" val="1346605502"/>
                  </a:ext>
                </a:extLst>
              </a:tr>
              <a:tr h="277007">
                <a:tc>
                  <a:txBody>
                    <a:bodyPr/>
                    <a:lstStyle/>
                    <a:p>
                      <a:pPr algn="ctr"/>
                      <a:r>
                        <a:rPr lang="en-US" sz="2000" dirty="0"/>
                        <a:t>26</a:t>
                      </a:r>
                    </a:p>
                  </a:txBody>
                  <a:tcPr/>
                </a:tc>
                <a:tc>
                  <a:txBody>
                    <a:bodyPr/>
                    <a:lstStyle/>
                    <a:p>
                      <a:pPr algn="ctr"/>
                      <a:r>
                        <a:rPr lang="en-US" sz="1800" b="0" i="0" u="none" strike="noStrike" kern="1200" baseline="0" dirty="0">
                          <a:solidFill>
                            <a:schemeClr val="tx1"/>
                          </a:solidFill>
                          <a:latin typeface="+mn-lt"/>
                          <a:ea typeface="+mn-ea"/>
                          <a:cs typeface="+mn-cs"/>
                        </a:rPr>
                        <a:t>Internal Relay</a:t>
                      </a:r>
                      <a:endParaRPr lang="en-US" sz="2000" dirty="0"/>
                    </a:p>
                  </a:txBody>
                  <a:tcPr/>
                </a:tc>
                <a:tc>
                  <a:txBody>
                    <a:bodyPr/>
                    <a:lstStyle/>
                    <a:p>
                      <a:pPr algn="ctr"/>
                      <a:r>
                        <a:rPr lang="en-US" sz="2000" dirty="0"/>
                        <a:t>-</a:t>
                      </a:r>
                    </a:p>
                  </a:txBody>
                  <a:tcPr/>
                </a:tc>
                <a:extLst>
                  <a:ext uri="{0D108BD9-81ED-4DB2-BD59-A6C34878D82A}">
                    <a16:rowId xmlns:a16="http://schemas.microsoft.com/office/drawing/2014/main" val="2157530743"/>
                  </a:ext>
                </a:extLst>
              </a:tr>
              <a:tr h="277007">
                <a:tc>
                  <a:txBody>
                    <a:bodyPr/>
                    <a:lstStyle/>
                    <a:p>
                      <a:pPr algn="ctr"/>
                      <a:r>
                        <a:rPr lang="en-US" sz="2000" dirty="0"/>
                        <a:t>27</a:t>
                      </a:r>
                    </a:p>
                  </a:txBody>
                  <a:tcPr/>
                </a:tc>
                <a:tc>
                  <a:txBody>
                    <a:bodyPr/>
                    <a:lstStyle/>
                    <a:p>
                      <a:pPr algn="ctr"/>
                      <a:r>
                        <a:rPr lang="en-US" sz="1800" b="0" i="0" u="none" strike="noStrike" kern="1200" baseline="0" dirty="0">
                          <a:solidFill>
                            <a:schemeClr val="tx1"/>
                          </a:solidFill>
                          <a:latin typeface="+mn-lt"/>
                          <a:ea typeface="+mn-ea"/>
                          <a:cs typeface="+mn-cs"/>
                        </a:rPr>
                        <a:t>Internal Relay</a:t>
                      </a:r>
                      <a:endParaRPr lang="en-US" sz="2000" dirty="0"/>
                    </a:p>
                  </a:txBody>
                  <a:tcPr/>
                </a:tc>
                <a:tc>
                  <a:txBody>
                    <a:bodyPr/>
                    <a:lstStyle/>
                    <a:p>
                      <a:pPr algn="ctr"/>
                      <a:r>
                        <a:rPr lang="en-US" sz="2000" dirty="0"/>
                        <a:t>-</a:t>
                      </a:r>
                    </a:p>
                  </a:txBody>
                  <a:tcPr/>
                </a:tc>
                <a:extLst>
                  <a:ext uri="{0D108BD9-81ED-4DB2-BD59-A6C34878D82A}">
                    <a16:rowId xmlns:a16="http://schemas.microsoft.com/office/drawing/2014/main" val="4122004412"/>
                  </a:ext>
                </a:extLst>
              </a:tr>
            </a:tbl>
          </a:graphicData>
        </a:graphic>
      </p:graphicFrame>
      <p:sp>
        <p:nvSpPr>
          <p:cNvPr id="3" name="Rectangle 2">
            <a:extLst>
              <a:ext uri="{FF2B5EF4-FFF2-40B4-BE49-F238E27FC236}">
                <a16:creationId xmlns:a16="http://schemas.microsoft.com/office/drawing/2014/main" id="{7E6CFE97-1670-4271-B2C0-8C5D9DB14AC8}"/>
              </a:ext>
            </a:extLst>
          </p:cNvPr>
          <p:cNvSpPr/>
          <p:nvPr/>
        </p:nvSpPr>
        <p:spPr>
          <a:xfrm>
            <a:off x="4481775" y="491421"/>
            <a:ext cx="322844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Extra Ports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3417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2033B7-3D67-4FD3-9233-C8CF8E79DA72}"/>
              </a:ext>
            </a:extLst>
          </p:cNvPr>
          <p:cNvPicPr>
            <a:picLocks noChangeAspect="1"/>
          </p:cNvPicPr>
          <p:nvPr/>
        </p:nvPicPr>
        <p:blipFill rotWithShape="1">
          <a:blip r:embed="rId2">
            <a:extLst>
              <a:ext uri="{28A0092B-C50C-407E-A947-70E740481C1C}">
                <a14:useLocalDpi xmlns:a14="http://schemas.microsoft.com/office/drawing/2010/main" val="0"/>
              </a:ext>
            </a:extLst>
          </a:blip>
          <a:srcRect l="6391" t="18872" r="6584" b="42648"/>
          <a:stretch/>
        </p:blipFill>
        <p:spPr>
          <a:xfrm>
            <a:off x="0" y="-1"/>
            <a:ext cx="10874326" cy="6799763"/>
          </a:xfrm>
          <a:prstGeom prst="rect">
            <a:avLst/>
          </a:prstGeom>
        </p:spPr>
      </p:pic>
    </p:spTree>
    <p:extLst>
      <p:ext uri="{BB962C8B-B14F-4D97-AF65-F5344CB8AC3E}">
        <p14:creationId xmlns:p14="http://schemas.microsoft.com/office/powerpoint/2010/main" val="418948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46C093-2B75-4AFA-B2EA-0D2EE835BF72}"/>
              </a:ext>
            </a:extLst>
          </p:cNvPr>
          <p:cNvPicPr>
            <a:picLocks noChangeAspect="1"/>
          </p:cNvPicPr>
          <p:nvPr/>
        </p:nvPicPr>
        <p:blipFill rotWithShape="1">
          <a:blip r:embed="rId2">
            <a:extLst>
              <a:ext uri="{28A0092B-C50C-407E-A947-70E740481C1C}">
                <a14:useLocalDpi xmlns:a14="http://schemas.microsoft.com/office/drawing/2010/main" val="0"/>
              </a:ext>
            </a:extLst>
          </a:blip>
          <a:srcRect l="6682" t="57231" r="6294" b="9128"/>
          <a:stretch/>
        </p:blipFill>
        <p:spPr>
          <a:xfrm>
            <a:off x="0" y="-1"/>
            <a:ext cx="12146247" cy="6639951"/>
          </a:xfrm>
          <a:prstGeom prst="rect">
            <a:avLst/>
          </a:prstGeom>
        </p:spPr>
      </p:pic>
    </p:spTree>
    <p:extLst>
      <p:ext uri="{BB962C8B-B14F-4D97-AF65-F5344CB8AC3E}">
        <p14:creationId xmlns:p14="http://schemas.microsoft.com/office/powerpoint/2010/main" val="422755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3BDF88-D3F5-440B-9876-0BCECEF0FA36}"/>
              </a:ext>
            </a:extLst>
          </p:cNvPr>
          <p:cNvPicPr>
            <a:picLocks noChangeAspect="1"/>
          </p:cNvPicPr>
          <p:nvPr/>
        </p:nvPicPr>
        <p:blipFill rotWithShape="1">
          <a:blip r:embed="rId2">
            <a:extLst>
              <a:ext uri="{28A0092B-C50C-407E-A947-70E740481C1C}">
                <a14:useLocalDpi xmlns:a14="http://schemas.microsoft.com/office/drawing/2010/main" val="0"/>
              </a:ext>
            </a:extLst>
          </a:blip>
          <a:srcRect l="6362" t="9114" r="6199" b="42090"/>
          <a:stretch/>
        </p:blipFill>
        <p:spPr>
          <a:xfrm>
            <a:off x="819719" y="0"/>
            <a:ext cx="8690042" cy="6858000"/>
          </a:xfrm>
          <a:prstGeom prst="rect">
            <a:avLst/>
          </a:prstGeom>
        </p:spPr>
      </p:pic>
    </p:spTree>
    <p:extLst>
      <p:ext uri="{BB962C8B-B14F-4D97-AF65-F5344CB8AC3E}">
        <p14:creationId xmlns:p14="http://schemas.microsoft.com/office/powerpoint/2010/main" val="146179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33368E-C2AE-4335-901D-048868281541}"/>
              </a:ext>
            </a:extLst>
          </p:cNvPr>
          <p:cNvPicPr>
            <a:picLocks noChangeAspect="1"/>
          </p:cNvPicPr>
          <p:nvPr/>
        </p:nvPicPr>
        <p:blipFill rotWithShape="1">
          <a:blip r:embed="rId2">
            <a:extLst>
              <a:ext uri="{28A0092B-C50C-407E-A947-70E740481C1C}">
                <a14:useLocalDpi xmlns:a14="http://schemas.microsoft.com/office/drawing/2010/main" val="0"/>
              </a:ext>
            </a:extLst>
          </a:blip>
          <a:srcRect l="6391" t="58256" r="6294" b="9333"/>
          <a:stretch/>
        </p:blipFill>
        <p:spPr>
          <a:xfrm>
            <a:off x="475957" y="478943"/>
            <a:ext cx="11240086" cy="5900113"/>
          </a:xfrm>
          <a:prstGeom prst="rect">
            <a:avLst/>
          </a:prstGeom>
        </p:spPr>
      </p:pic>
    </p:spTree>
    <p:extLst>
      <p:ext uri="{BB962C8B-B14F-4D97-AF65-F5344CB8AC3E}">
        <p14:creationId xmlns:p14="http://schemas.microsoft.com/office/powerpoint/2010/main" val="2871342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459</Words>
  <Application>Microsoft Office PowerPoint</Application>
  <PresentationFormat>Widescreen</PresentationFormat>
  <Paragraphs>113</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Oxygen</vt:lpstr>
      <vt:lpstr>Times New Roman</vt:lpstr>
      <vt:lpstr>Verdana,Bold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 .</dc:creator>
  <cp:lastModifiedBy>MAC .</cp:lastModifiedBy>
  <cp:revision>7</cp:revision>
  <dcterms:created xsi:type="dcterms:W3CDTF">2018-09-26T03:44:08Z</dcterms:created>
  <dcterms:modified xsi:type="dcterms:W3CDTF">2018-09-26T06:59:35Z</dcterms:modified>
</cp:coreProperties>
</file>