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1266-1DFF-4019-87D7-09A1A36EF213}" type="datetimeFigureOut">
              <a:rPr lang="en-US" smtClean="0"/>
              <a:t>Aug-29-2018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46E4-9A29-4D27-AEC1-78E19751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3687" y="2112819"/>
            <a:ext cx="1925782" cy="263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5365" y="3105834"/>
            <a:ext cx="13624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6185" y="5243946"/>
            <a:ext cx="1460786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16190" y="5274376"/>
            <a:ext cx="142077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Regulated Power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Supply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22158" y="235529"/>
            <a:ext cx="4399351" cy="1080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39210" y="159571"/>
            <a:ext cx="44088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Website(Real time data)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Messaging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(Hourly updates with updating time options 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87197" y="4381153"/>
            <a:ext cx="1191491" cy="1060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51908" y="4480428"/>
            <a:ext cx="128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driver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70178" y="4398819"/>
            <a:ext cx="1454727" cy="595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70178" y="4494359"/>
            <a:ext cx="13798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Pump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21509" y="2646578"/>
            <a:ext cx="1754526" cy="389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41967" y="2660164"/>
            <a:ext cx="17136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Chemical sensor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01051" y="3320583"/>
            <a:ext cx="1754526" cy="46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22955" y="3378832"/>
            <a:ext cx="19239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 (DHT 11)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72977" y="3846942"/>
            <a:ext cx="2903424" cy="46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95446" y="3919488"/>
            <a:ext cx="29563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Sensor (DHT 11)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7931" y="3003303"/>
            <a:ext cx="2295695" cy="619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38590" y="2968154"/>
            <a:ext cx="22956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Wi-Fi module </a:t>
            </a:r>
          </a:p>
          <a:p>
            <a:pPr algn="ctr"/>
            <a:r>
              <a:rPr lang="en-US" dirty="0"/>
              <a:t>ESP8266 - WRL-13678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01875" y="6216369"/>
            <a:ext cx="48494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Fig : - Block Diagram for Agriculture Automation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1AF91-00BF-461F-A70F-48703957E6D0}"/>
              </a:ext>
            </a:extLst>
          </p:cNvPr>
          <p:cNvSpPr/>
          <p:nvPr/>
        </p:nvSpPr>
        <p:spPr>
          <a:xfrm>
            <a:off x="1999362" y="3861131"/>
            <a:ext cx="1835688" cy="619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6A94E6-D80E-4F2B-B766-2D5DBAB7E710}"/>
              </a:ext>
            </a:extLst>
          </p:cNvPr>
          <p:cNvSpPr/>
          <p:nvPr/>
        </p:nvSpPr>
        <p:spPr>
          <a:xfrm>
            <a:off x="2208518" y="3822315"/>
            <a:ext cx="1417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GSM Module</a:t>
            </a:r>
          </a:p>
          <a:p>
            <a:pPr algn="ctr"/>
            <a:r>
              <a:rPr lang="en-US" dirty="0">
                <a:ln w="0"/>
              </a:rPr>
              <a:t>SIM900A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6BE0BD3-B83F-4A90-8A75-CC7494C47C7D}"/>
              </a:ext>
            </a:extLst>
          </p:cNvPr>
          <p:cNvSpPr/>
          <p:nvPr/>
        </p:nvSpPr>
        <p:spPr>
          <a:xfrm flipH="1">
            <a:off x="6503322" y="2758314"/>
            <a:ext cx="1197729" cy="19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9CB14A0-8BD0-40DB-A4F9-3336666C209A}"/>
              </a:ext>
            </a:extLst>
          </p:cNvPr>
          <p:cNvSpPr/>
          <p:nvPr/>
        </p:nvSpPr>
        <p:spPr>
          <a:xfrm rot="10800000">
            <a:off x="6489467" y="3429000"/>
            <a:ext cx="1211584" cy="207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4FEA7B8-2647-4404-8422-8480DD3B7721}"/>
              </a:ext>
            </a:extLst>
          </p:cNvPr>
          <p:cNvSpPr/>
          <p:nvPr/>
        </p:nvSpPr>
        <p:spPr>
          <a:xfrm rot="10800000">
            <a:off x="6489466" y="4023245"/>
            <a:ext cx="1172537" cy="207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0CECEB-ACFC-4B71-8CD8-0CAD5929F6AC}"/>
              </a:ext>
            </a:extLst>
          </p:cNvPr>
          <p:cNvSpPr/>
          <p:nvPr/>
        </p:nvSpPr>
        <p:spPr>
          <a:xfrm>
            <a:off x="6489465" y="4474044"/>
            <a:ext cx="1211586" cy="239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206014C-470D-4B14-8189-ABDFB684AE10}"/>
              </a:ext>
            </a:extLst>
          </p:cNvPr>
          <p:cNvSpPr/>
          <p:nvPr/>
        </p:nvSpPr>
        <p:spPr>
          <a:xfrm>
            <a:off x="8892541" y="4474044"/>
            <a:ext cx="1211586" cy="239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1F737B0-4132-45E5-9EFD-23F43292E0D9}"/>
              </a:ext>
            </a:extLst>
          </p:cNvPr>
          <p:cNvSpPr/>
          <p:nvPr/>
        </p:nvSpPr>
        <p:spPr>
          <a:xfrm rot="10800000">
            <a:off x="5401994" y="4745182"/>
            <a:ext cx="225083" cy="529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071469F-A03A-4F80-9FE9-5F1ACDAC0888}"/>
              </a:ext>
            </a:extLst>
          </p:cNvPr>
          <p:cNvSpPr/>
          <p:nvPr/>
        </p:nvSpPr>
        <p:spPr>
          <a:xfrm rot="10800000">
            <a:off x="5401993" y="1316184"/>
            <a:ext cx="225084" cy="7966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D95F68-2F6E-41BC-93EA-B2030B9E390C}"/>
              </a:ext>
            </a:extLst>
          </p:cNvPr>
          <p:cNvSpPr/>
          <p:nvPr/>
        </p:nvSpPr>
        <p:spPr>
          <a:xfrm rot="10800000">
            <a:off x="3831982" y="3203808"/>
            <a:ext cx="738738" cy="175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366767-2C6E-40C8-B07D-5A968CD78094}"/>
              </a:ext>
            </a:extLst>
          </p:cNvPr>
          <p:cNvSpPr/>
          <p:nvPr/>
        </p:nvSpPr>
        <p:spPr>
          <a:xfrm rot="10800000">
            <a:off x="3822529" y="4092472"/>
            <a:ext cx="735671" cy="156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435AB-6B87-47BA-9D75-41ECBBF3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33" y="2169561"/>
            <a:ext cx="2304488" cy="6279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6195C4-DD35-4A14-80C4-8252DEA4C485}"/>
              </a:ext>
            </a:extLst>
          </p:cNvPr>
          <p:cNvSpPr/>
          <p:nvPr/>
        </p:nvSpPr>
        <p:spPr>
          <a:xfrm>
            <a:off x="1598033" y="2112817"/>
            <a:ext cx="233031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dirty="0">
                <a:ln w="0"/>
              </a:rPr>
              <a:t>(For Image processing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82E2CAE-EB7B-4D78-81C3-DF1FD3C6608D}"/>
              </a:ext>
            </a:extLst>
          </p:cNvPr>
          <p:cNvSpPr/>
          <p:nvPr/>
        </p:nvSpPr>
        <p:spPr>
          <a:xfrm>
            <a:off x="3899998" y="2446004"/>
            <a:ext cx="661124" cy="175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51EEA-C303-4005-A551-DBA7BFF852AF}"/>
              </a:ext>
            </a:extLst>
          </p:cNvPr>
          <p:cNvSpPr/>
          <p:nvPr/>
        </p:nvSpPr>
        <p:spPr>
          <a:xfrm>
            <a:off x="7741967" y="1979483"/>
            <a:ext cx="2328211" cy="575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36668F-DF28-4402-986B-1D400E77C2DB}"/>
              </a:ext>
            </a:extLst>
          </p:cNvPr>
          <p:cNvSpPr/>
          <p:nvPr/>
        </p:nvSpPr>
        <p:spPr>
          <a:xfrm>
            <a:off x="7741967" y="1979483"/>
            <a:ext cx="2377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 level sensor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Ultrasonic sensor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EDF4E0B-385C-4AD6-AC1B-42F5AAEB5372}"/>
              </a:ext>
            </a:extLst>
          </p:cNvPr>
          <p:cNvSpPr/>
          <p:nvPr/>
        </p:nvSpPr>
        <p:spPr>
          <a:xfrm flipH="1">
            <a:off x="6523780" y="2094534"/>
            <a:ext cx="1197729" cy="19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7BDF1D-72D8-4405-BD31-91158F02F20F}"/>
              </a:ext>
            </a:extLst>
          </p:cNvPr>
          <p:cNvSpPr/>
          <p:nvPr/>
        </p:nvSpPr>
        <p:spPr>
          <a:xfrm>
            <a:off x="3868403" y="0"/>
            <a:ext cx="44551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DDFC5-A5DC-419F-9B7B-FB28825C2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4" b="25123"/>
          <a:stretch/>
        </p:blipFill>
        <p:spPr>
          <a:xfrm>
            <a:off x="0" y="81299"/>
            <a:ext cx="2951284" cy="17543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DCEFB5-6454-4879-9DA4-6F7F400DFC31}"/>
              </a:ext>
            </a:extLst>
          </p:cNvPr>
          <p:cNvSpPr/>
          <p:nvPr/>
        </p:nvSpPr>
        <p:spPr>
          <a:xfrm>
            <a:off x="288457" y="1718589"/>
            <a:ext cx="23743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09EB9-84D8-401E-87DC-A817B4794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03" y="2363926"/>
            <a:ext cx="3676650" cy="2457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AC4834-3C4A-491D-BC39-5CAA9380FDAA}"/>
              </a:ext>
            </a:extLst>
          </p:cNvPr>
          <p:cNvSpPr/>
          <p:nvPr/>
        </p:nvSpPr>
        <p:spPr>
          <a:xfrm>
            <a:off x="4250101" y="5417755"/>
            <a:ext cx="1694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89197-8BAC-4A6B-9E84-E98BE30A2B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r="28332"/>
          <a:stretch/>
        </p:blipFill>
        <p:spPr>
          <a:xfrm>
            <a:off x="6515134" y="1668292"/>
            <a:ext cx="2654625" cy="34353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7611AA-1237-42BC-935C-1618A05B8F95}"/>
              </a:ext>
            </a:extLst>
          </p:cNvPr>
          <p:cNvSpPr/>
          <p:nvPr/>
        </p:nvSpPr>
        <p:spPr>
          <a:xfrm>
            <a:off x="6707551" y="5195356"/>
            <a:ext cx="2170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72EBA2-4B72-470D-8A35-B850AD8993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5611" r="6135" b="12281"/>
          <a:stretch/>
        </p:blipFill>
        <p:spPr>
          <a:xfrm>
            <a:off x="9683116" y="75518"/>
            <a:ext cx="1500699" cy="12822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2211C1-4A73-49D0-A42D-517AAA66F3AA}"/>
              </a:ext>
            </a:extLst>
          </p:cNvPr>
          <p:cNvSpPr/>
          <p:nvPr/>
        </p:nvSpPr>
        <p:spPr>
          <a:xfrm>
            <a:off x="9446656" y="1272313"/>
            <a:ext cx="197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Serial </a:t>
            </a:r>
            <a:r>
              <a:rPr lang="en-US" dirty="0" err="1"/>
              <a:t>Wifi</a:t>
            </a:r>
            <a:r>
              <a:rPr lang="en-US" dirty="0"/>
              <a:t> Module </a:t>
            </a:r>
          </a:p>
          <a:p>
            <a:pPr algn="ctr"/>
            <a:r>
              <a:rPr lang="en-US" dirty="0"/>
              <a:t>ESP8266 ESP-12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035135-E059-42D8-9FC3-4C84492A48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4" t="8187" r="16796" b="7589"/>
          <a:stretch/>
        </p:blipFill>
        <p:spPr>
          <a:xfrm>
            <a:off x="9602224" y="1928124"/>
            <a:ext cx="1818049" cy="18896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147EA5-DFA9-4345-BFDB-18F67BEBDF15}"/>
              </a:ext>
            </a:extLst>
          </p:cNvPr>
          <p:cNvSpPr/>
          <p:nvPr/>
        </p:nvSpPr>
        <p:spPr>
          <a:xfrm>
            <a:off x="9292004" y="3817820"/>
            <a:ext cx="2438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SIM900A GSM MODEM </a:t>
            </a:r>
          </a:p>
          <a:p>
            <a:pPr algn="ctr"/>
            <a:r>
              <a:rPr lang="en-US" dirty="0"/>
              <a:t>MODULE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20FFC2-AD11-4280-9C3A-CBC6F1928B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9" y="4371892"/>
            <a:ext cx="1407343" cy="1407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748E51-9B1E-4F47-A1EE-8FB8BB0F7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84" y="4932208"/>
            <a:ext cx="1694054" cy="16940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9F15FB0-3B19-49CC-9DDA-D08B40FB1C30}"/>
              </a:ext>
            </a:extLst>
          </p:cNvPr>
          <p:cNvSpPr/>
          <p:nvPr/>
        </p:nvSpPr>
        <p:spPr>
          <a:xfrm>
            <a:off x="9563354" y="6363327"/>
            <a:ext cx="174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Relay and Motor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D2E2A-3F01-408E-81D5-87E00C96EB0A}"/>
              </a:ext>
            </a:extLst>
          </p:cNvPr>
          <p:cNvSpPr/>
          <p:nvPr/>
        </p:nvSpPr>
        <p:spPr>
          <a:xfrm>
            <a:off x="18957" y="3665787"/>
            <a:ext cx="206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DHT11 Sensor</a:t>
            </a:r>
          </a:p>
          <a:p>
            <a:pPr algn="ctr"/>
            <a:r>
              <a:rPr lang="en-US" dirty="0"/>
              <a:t>Temperature sensor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375526-A7D7-4B45-853A-6ABB6AC7D3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9" y="2400316"/>
            <a:ext cx="1154916" cy="13191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37210A-E173-46B8-B0E4-B155FAB52F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04" y="2358464"/>
            <a:ext cx="1154916" cy="131917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DD9A2EB-300B-445A-B3E8-DCDF58920C6E}"/>
              </a:ext>
            </a:extLst>
          </p:cNvPr>
          <p:cNvSpPr/>
          <p:nvPr/>
        </p:nvSpPr>
        <p:spPr>
          <a:xfrm>
            <a:off x="-151846" y="36737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DHT11 Sensor</a:t>
            </a:r>
          </a:p>
          <a:p>
            <a:pPr algn="ctr"/>
            <a:r>
              <a:rPr lang="en-US" dirty="0"/>
              <a:t>Humidity sensor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F8EE5A7-99F8-41EE-9839-9930854910A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5538" r="37533" b="3379"/>
          <a:stretch/>
        </p:blipFill>
        <p:spPr>
          <a:xfrm>
            <a:off x="142868" y="4334685"/>
            <a:ext cx="1587458" cy="222570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487CCD8-8ABD-4B49-BDEB-AC1794C3F954}"/>
              </a:ext>
            </a:extLst>
          </p:cNvPr>
          <p:cNvSpPr/>
          <p:nvPr/>
        </p:nvSpPr>
        <p:spPr>
          <a:xfrm>
            <a:off x="-10492" y="6488668"/>
            <a:ext cx="2093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Soil Moisture sensor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C06080-69AB-40BF-BA4F-AFCA760A855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t="6212" r="3641" b="6212"/>
          <a:stretch/>
        </p:blipFill>
        <p:spPr>
          <a:xfrm>
            <a:off x="1891107" y="4335433"/>
            <a:ext cx="1977295" cy="18762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D951C9-BFD5-4176-9BF4-228BE65EADC3}"/>
              </a:ext>
            </a:extLst>
          </p:cNvPr>
          <p:cNvSpPr/>
          <p:nvPr/>
        </p:nvSpPr>
        <p:spPr>
          <a:xfrm>
            <a:off x="2009444" y="6190103"/>
            <a:ext cx="2659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Ultrasonic sensor</a:t>
            </a:r>
          </a:p>
          <a:p>
            <a:pPr algn="ctr"/>
            <a:r>
              <a:rPr lang="en-US" dirty="0"/>
              <a:t>For Measuring Water level</a:t>
            </a:r>
          </a:p>
        </p:txBody>
      </p:sp>
    </p:spTree>
    <p:extLst>
      <p:ext uri="{BB962C8B-B14F-4D97-AF65-F5344CB8AC3E}">
        <p14:creationId xmlns:p14="http://schemas.microsoft.com/office/powerpoint/2010/main" val="130061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BAC9D-84AF-4CC9-8CEE-1D9880850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3" y="1073068"/>
            <a:ext cx="12192000" cy="5784932"/>
          </a:xfrm>
          <a:prstGeom prst="round2Diag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D2324A-3613-4040-8641-86EDE20A7108}"/>
              </a:ext>
            </a:extLst>
          </p:cNvPr>
          <p:cNvSpPr/>
          <p:nvPr/>
        </p:nvSpPr>
        <p:spPr>
          <a:xfrm>
            <a:off x="3443452" y="149738"/>
            <a:ext cx="4883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OUPUT WEBSITE</a:t>
            </a:r>
          </a:p>
        </p:txBody>
      </p:sp>
    </p:spTree>
    <p:extLst>
      <p:ext uri="{BB962C8B-B14F-4D97-AF65-F5344CB8AC3E}">
        <p14:creationId xmlns:p14="http://schemas.microsoft.com/office/powerpoint/2010/main" val="29170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806B8-B610-4512-B0A5-2E5ABBEF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325D1-8CEF-4FC3-84D1-FC57D9B9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12192000" cy="3437106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411D3D-FC6F-4F5D-806E-03288388C8D4}"/>
              </a:ext>
            </a:extLst>
          </p:cNvPr>
          <p:cNvSpPr/>
          <p:nvPr/>
        </p:nvSpPr>
        <p:spPr>
          <a:xfrm>
            <a:off x="2093843" y="119270"/>
            <a:ext cx="1497496" cy="6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E54AA-1CE8-4E74-9670-236846F7D131}"/>
              </a:ext>
            </a:extLst>
          </p:cNvPr>
          <p:cNvSpPr/>
          <p:nvPr/>
        </p:nvSpPr>
        <p:spPr>
          <a:xfrm>
            <a:off x="5890026" y="-65252"/>
            <a:ext cx="366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FD2DEA8-5BC3-424D-B408-55FB6BE4820A}"/>
              </a:ext>
            </a:extLst>
          </p:cNvPr>
          <p:cNvSpPr/>
          <p:nvPr/>
        </p:nvSpPr>
        <p:spPr>
          <a:xfrm>
            <a:off x="2093843" y="923330"/>
            <a:ext cx="1497495" cy="15505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Signal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26970C2-7D17-4497-AC30-F14E73205C31}"/>
              </a:ext>
            </a:extLst>
          </p:cNvPr>
          <p:cNvSpPr/>
          <p:nvPr/>
        </p:nvSpPr>
        <p:spPr>
          <a:xfrm>
            <a:off x="1073425" y="2633869"/>
            <a:ext cx="2040835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E3C7465-D01A-4164-94EA-C67BB6B5CF61}"/>
              </a:ext>
            </a:extLst>
          </p:cNvPr>
          <p:cNvSpPr/>
          <p:nvPr/>
        </p:nvSpPr>
        <p:spPr>
          <a:xfrm>
            <a:off x="5890026" y="2209800"/>
            <a:ext cx="2040835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F155755-A637-488A-BDA6-7589304EDBC0}"/>
              </a:ext>
            </a:extLst>
          </p:cNvPr>
          <p:cNvSpPr/>
          <p:nvPr/>
        </p:nvSpPr>
        <p:spPr>
          <a:xfrm>
            <a:off x="215392" y="3453201"/>
            <a:ext cx="2040835" cy="8106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sensor </a:t>
            </a:r>
          </a:p>
          <a:p>
            <a:pPr algn="ctr"/>
            <a:r>
              <a:rPr lang="en-US" dirty="0"/>
              <a:t>(GPIO 2)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D06E87A-AA6E-4FD8-A748-21F335AE9B3C}"/>
              </a:ext>
            </a:extLst>
          </p:cNvPr>
          <p:cNvSpPr/>
          <p:nvPr/>
        </p:nvSpPr>
        <p:spPr>
          <a:xfrm>
            <a:off x="2122796" y="3453201"/>
            <a:ext cx="2040835" cy="8106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 </a:t>
            </a:r>
          </a:p>
          <a:p>
            <a:pPr algn="ctr"/>
            <a:r>
              <a:rPr lang="en-US" dirty="0"/>
              <a:t>(GPIO 3)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13864C9-2ED2-4D15-B072-641683B9D25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2093843" y="1698583"/>
            <a:ext cx="76200" cy="935286"/>
          </a:xfrm>
          <a:prstGeom prst="bentConnector4">
            <a:avLst>
              <a:gd name="adj1" fmla="val -300000"/>
              <a:gd name="adj2" fmla="val 91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5DE7FA-06CF-4489-BBAC-4767FEDF5D9E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rot="16200000" flipH="1">
            <a:off x="2475562" y="2785549"/>
            <a:ext cx="209732" cy="1125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9BCCF4B-BD98-4A8B-B265-99ADA8E6406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rot="5400000">
            <a:off x="1572528" y="3008086"/>
            <a:ext cx="209732" cy="680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8A8CC8C-A4EB-4123-A062-0D5A12FF854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3591338" y="1698583"/>
            <a:ext cx="3319106" cy="511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6716615-0765-4BA8-92DA-3513345A88FB}"/>
              </a:ext>
            </a:extLst>
          </p:cNvPr>
          <p:cNvSpPr/>
          <p:nvPr/>
        </p:nvSpPr>
        <p:spPr>
          <a:xfrm>
            <a:off x="9965636" y="3205727"/>
            <a:ext cx="2040835" cy="7841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sensor</a:t>
            </a:r>
          </a:p>
          <a:p>
            <a:pPr algn="ctr"/>
            <a:r>
              <a:rPr lang="en-US" dirty="0"/>
              <a:t>A4 port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EE3A60B-50EC-4EEF-B85F-2A82D994E379}"/>
              </a:ext>
            </a:extLst>
          </p:cNvPr>
          <p:cNvSpPr/>
          <p:nvPr/>
        </p:nvSpPr>
        <p:spPr>
          <a:xfrm>
            <a:off x="8394688" y="3211345"/>
            <a:ext cx="1570948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 sensor </a:t>
            </a:r>
          </a:p>
          <a:p>
            <a:pPr algn="ctr"/>
            <a:r>
              <a:rPr lang="en-US" dirty="0"/>
              <a:t>A0 port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0C398DE-BC88-49A4-A5D1-D0A411D44A86}"/>
              </a:ext>
            </a:extLst>
          </p:cNvPr>
          <p:cNvSpPr/>
          <p:nvPr/>
        </p:nvSpPr>
        <p:spPr>
          <a:xfrm>
            <a:off x="6277652" y="3215664"/>
            <a:ext cx="2117035" cy="105254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Level By Ultrasonic sensor </a:t>
            </a:r>
          </a:p>
          <a:p>
            <a:pPr algn="ctr"/>
            <a:r>
              <a:rPr lang="en-US" dirty="0"/>
              <a:t>A1 Port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6EB63EA6-3485-46EC-9B7C-B8F28A8E806E}"/>
              </a:ext>
            </a:extLst>
          </p:cNvPr>
          <p:cNvSpPr/>
          <p:nvPr/>
        </p:nvSpPr>
        <p:spPr>
          <a:xfrm>
            <a:off x="4337340" y="3211345"/>
            <a:ext cx="2040835" cy="78418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Chemical Sensor </a:t>
            </a:r>
          </a:p>
          <a:p>
            <a:pPr algn="ctr"/>
            <a:r>
              <a:rPr lang="en-US" dirty="0"/>
              <a:t>A3 Port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E423669-7C46-4E86-8466-3E59CD48A10A}"/>
              </a:ext>
            </a:extLst>
          </p:cNvPr>
          <p:cNvCxnSpPr>
            <a:cxnSpLocks/>
            <a:stCxn id="6" idx="4"/>
            <a:endCxn id="27" idx="1"/>
          </p:cNvCxnSpPr>
          <p:nvPr/>
        </p:nvCxnSpPr>
        <p:spPr>
          <a:xfrm rot="5400000">
            <a:off x="5987141" y="2288041"/>
            <a:ext cx="391945" cy="1454663"/>
          </a:xfrm>
          <a:prstGeom prst="bentConnector3">
            <a:avLst>
              <a:gd name="adj1" fmla="val 39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641254-1192-40A1-ADFD-4AE4C4066A14}"/>
              </a:ext>
            </a:extLst>
          </p:cNvPr>
          <p:cNvCxnSpPr>
            <a:cxnSpLocks/>
            <a:stCxn id="6" idx="4"/>
            <a:endCxn id="25" idx="1"/>
          </p:cNvCxnSpPr>
          <p:nvPr/>
        </p:nvCxnSpPr>
        <p:spPr>
          <a:xfrm rot="16200000" flipH="1">
            <a:off x="7887431" y="1842413"/>
            <a:ext cx="391945" cy="2345918"/>
          </a:xfrm>
          <a:prstGeom prst="bentConnector3">
            <a:avLst>
              <a:gd name="adj1" fmla="val 43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27F1D5-FD7B-4B3F-AA49-EE400741907F}"/>
              </a:ext>
            </a:extLst>
          </p:cNvPr>
          <p:cNvCxnSpPr>
            <a:cxnSpLocks/>
            <a:stCxn id="6" idx="4"/>
            <a:endCxn id="24" idx="1"/>
          </p:cNvCxnSpPr>
          <p:nvPr/>
        </p:nvCxnSpPr>
        <p:spPr>
          <a:xfrm rot="16200000" flipH="1">
            <a:off x="8804097" y="925746"/>
            <a:ext cx="386327" cy="4173633"/>
          </a:xfrm>
          <a:prstGeom prst="bentConnector3">
            <a:avLst>
              <a:gd name="adj1" fmla="val 397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E7D0560-BB73-4A63-B5CD-E5F943A5FD9D}"/>
              </a:ext>
            </a:extLst>
          </p:cNvPr>
          <p:cNvCxnSpPr>
            <a:cxnSpLocks/>
            <a:stCxn id="6" idx="4"/>
            <a:endCxn id="26" idx="1"/>
          </p:cNvCxnSpPr>
          <p:nvPr/>
        </p:nvCxnSpPr>
        <p:spPr>
          <a:xfrm rot="16200000" flipH="1">
            <a:off x="6990958" y="2738885"/>
            <a:ext cx="396264" cy="557293"/>
          </a:xfrm>
          <a:prstGeom prst="bentConnector3">
            <a:avLst>
              <a:gd name="adj1" fmla="val 43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B7F5CF-6B80-4DAA-8EAE-5E236E745C9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rot="5400000">
            <a:off x="2758613" y="839352"/>
            <a:ext cx="1679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DF21AC13-46FE-4369-BC7E-FF7FE7DE1192}"/>
              </a:ext>
            </a:extLst>
          </p:cNvPr>
          <p:cNvSpPr/>
          <p:nvPr/>
        </p:nvSpPr>
        <p:spPr>
          <a:xfrm>
            <a:off x="7566146" y="4635954"/>
            <a:ext cx="1690217" cy="1245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Signal digital 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498210D-A318-430F-941D-4971A897FA8D}"/>
              </a:ext>
            </a:extLst>
          </p:cNvPr>
          <p:cNvCxnSpPr>
            <a:stCxn id="27" idx="4"/>
            <a:endCxn id="48" idx="0"/>
          </p:cNvCxnSpPr>
          <p:nvPr/>
        </p:nvCxnSpPr>
        <p:spPr>
          <a:xfrm rot="16200000" flipH="1">
            <a:off x="6564294" y="2788993"/>
            <a:ext cx="640424" cy="3053497"/>
          </a:xfrm>
          <a:prstGeom prst="bentConnector3">
            <a:avLst>
              <a:gd name="adj1" fmla="val 706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ACB6694-BA03-4A25-BEA7-8F3EC01E5151}"/>
              </a:ext>
            </a:extLst>
          </p:cNvPr>
          <p:cNvCxnSpPr>
            <a:stCxn id="26" idx="3"/>
            <a:endCxn id="48" idx="0"/>
          </p:cNvCxnSpPr>
          <p:nvPr/>
        </p:nvCxnSpPr>
        <p:spPr>
          <a:xfrm rot="16200000" flipH="1">
            <a:off x="7624053" y="3848752"/>
            <a:ext cx="367750" cy="12066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96CBFC3-8F70-460F-8B3E-DFB0600ED266}"/>
              </a:ext>
            </a:extLst>
          </p:cNvPr>
          <p:cNvCxnSpPr>
            <a:cxnSpLocks/>
            <a:stCxn id="25" idx="4"/>
            <a:endCxn id="48" idx="0"/>
          </p:cNvCxnSpPr>
          <p:nvPr/>
        </p:nvCxnSpPr>
        <p:spPr>
          <a:xfrm rot="5400000">
            <a:off x="8388205" y="3843996"/>
            <a:ext cx="815009" cy="768907"/>
          </a:xfrm>
          <a:prstGeom prst="bentConnector3">
            <a:avLst>
              <a:gd name="adj1" fmla="val 768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5BF7304-D35B-4D74-9333-2A816FE85E48}"/>
              </a:ext>
            </a:extLst>
          </p:cNvPr>
          <p:cNvCxnSpPr>
            <a:cxnSpLocks/>
            <a:stCxn id="24" idx="4"/>
            <a:endCxn id="48" idx="0"/>
          </p:cNvCxnSpPr>
          <p:nvPr/>
        </p:nvCxnSpPr>
        <p:spPr>
          <a:xfrm rot="5400000">
            <a:off x="9375634" y="3025534"/>
            <a:ext cx="646042" cy="2574799"/>
          </a:xfrm>
          <a:prstGeom prst="bentConnector3">
            <a:avLst>
              <a:gd name="adj1" fmla="val 70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6528DD5-F786-446A-8C98-496F3D49EBD7}"/>
              </a:ext>
            </a:extLst>
          </p:cNvPr>
          <p:cNvSpPr/>
          <p:nvPr/>
        </p:nvSpPr>
        <p:spPr>
          <a:xfrm>
            <a:off x="3596173" y="1362703"/>
            <a:ext cx="10815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ANALOG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20F3D7-792C-4929-B71F-5484F5821FBF}"/>
              </a:ext>
            </a:extLst>
          </p:cNvPr>
          <p:cNvSpPr/>
          <p:nvPr/>
        </p:nvSpPr>
        <p:spPr>
          <a:xfrm>
            <a:off x="872136" y="1837395"/>
            <a:ext cx="9933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DIGITAL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EB9F7B3-888E-4D46-A35E-0C6A99764AB4}"/>
              </a:ext>
            </a:extLst>
          </p:cNvPr>
          <p:cNvCxnSpPr>
            <a:cxnSpLocks/>
            <a:stCxn id="48" idx="1"/>
            <a:endCxn id="5" idx="1"/>
          </p:cNvCxnSpPr>
          <p:nvPr/>
        </p:nvCxnSpPr>
        <p:spPr>
          <a:xfrm rot="10800000">
            <a:off x="2170044" y="2633869"/>
            <a:ext cx="5396103" cy="2624938"/>
          </a:xfrm>
          <a:prstGeom prst="bentConnector4">
            <a:avLst>
              <a:gd name="adj1" fmla="val 61232"/>
              <a:gd name="adj2" fmla="val 1035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3AD6FE7-38E5-49CD-9244-A3B63AEDDF98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 flipH="1" flipV="1">
            <a:off x="6986644" y="2209800"/>
            <a:ext cx="2269719" cy="3049007"/>
          </a:xfrm>
          <a:prstGeom prst="bentConnector4">
            <a:avLst>
              <a:gd name="adj1" fmla="val -125521"/>
              <a:gd name="adj2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4008F7E-650E-4E19-8757-4D3B05BC0091}"/>
              </a:ext>
            </a:extLst>
          </p:cNvPr>
          <p:cNvSpPr/>
          <p:nvPr/>
        </p:nvSpPr>
        <p:spPr>
          <a:xfrm>
            <a:off x="7091491" y="4925407"/>
            <a:ext cx="5508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126846-EF3D-482A-BDE8-FD79FD0116E3}"/>
              </a:ext>
            </a:extLst>
          </p:cNvPr>
          <p:cNvSpPr/>
          <p:nvPr/>
        </p:nvSpPr>
        <p:spPr>
          <a:xfrm>
            <a:off x="9180162" y="4925407"/>
            <a:ext cx="519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DFB4BB4-08F3-4F2B-9684-E44064288D84}"/>
              </a:ext>
            </a:extLst>
          </p:cNvPr>
          <p:cNvSpPr/>
          <p:nvPr/>
        </p:nvSpPr>
        <p:spPr>
          <a:xfrm>
            <a:off x="1554399" y="6593704"/>
            <a:ext cx="926484" cy="264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82693E8B-21FB-4869-A7E7-03F29E183DD0}"/>
              </a:ext>
            </a:extLst>
          </p:cNvPr>
          <p:cNvSpPr/>
          <p:nvPr/>
        </p:nvSpPr>
        <p:spPr>
          <a:xfrm>
            <a:off x="1001043" y="4703512"/>
            <a:ext cx="2040835" cy="64042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ON WEBSITE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7F7C298-0B85-44D3-8598-DBDD509B37A5}"/>
              </a:ext>
            </a:extLst>
          </p:cNvPr>
          <p:cNvCxnSpPr>
            <a:stCxn id="7" idx="4"/>
            <a:endCxn id="101" idx="0"/>
          </p:cNvCxnSpPr>
          <p:nvPr/>
        </p:nvCxnSpPr>
        <p:spPr>
          <a:xfrm rot="16200000" flipH="1">
            <a:off x="1408822" y="4090873"/>
            <a:ext cx="439626" cy="785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369B5FB-3FF9-4D48-9391-FCAB16815E73}"/>
              </a:ext>
            </a:extLst>
          </p:cNvPr>
          <p:cNvCxnSpPr>
            <a:stCxn id="8" idx="4"/>
            <a:endCxn id="101" idx="0"/>
          </p:cNvCxnSpPr>
          <p:nvPr/>
        </p:nvCxnSpPr>
        <p:spPr>
          <a:xfrm rot="5400000">
            <a:off x="2362525" y="3922823"/>
            <a:ext cx="439626" cy="1121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B29AD07-D993-440B-85EC-5084D4A6E514}"/>
              </a:ext>
            </a:extLst>
          </p:cNvPr>
          <p:cNvCxnSpPr>
            <a:cxnSpLocks/>
            <a:stCxn id="5" idx="5"/>
            <a:endCxn id="101" idx="5"/>
          </p:cNvCxnSpPr>
          <p:nvPr/>
        </p:nvCxnSpPr>
        <p:spPr>
          <a:xfrm rot="10800000" flipV="1">
            <a:off x="1081097" y="2938669"/>
            <a:ext cx="68529" cy="2085056"/>
          </a:xfrm>
          <a:prstGeom prst="bentConnector3">
            <a:avLst>
              <a:gd name="adj1" fmla="val 1486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6C5CBDC6-F438-41C4-A7B2-2F6D917A4D89}"/>
              </a:ext>
            </a:extLst>
          </p:cNvPr>
          <p:cNvSpPr/>
          <p:nvPr/>
        </p:nvSpPr>
        <p:spPr>
          <a:xfrm>
            <a:off x="1172533" y="5479582"/>
            <a:ext cx="1690217" cy="101115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Critical Level?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AA13C85-CBAF-4840-9141-24A686BA2860}"/>
              </a:ext>
            </a:extLst>
          </p:cNvPr>
          <p:cNvCxnSpPr>
            <a:cxnSpLocks/>
            <a:stCxn id="101" idx="4"/>
            <a:endCxn id="110" idx="0"/>
          </p:cNvCxnSpPr>
          <p:nvPr/>
        </p:nvCxnSpPr>
        <p:spPr>
          <a:xfrm rot="5400000">
            <a:off x="1951730" y="5409850"/>
            <a:ext cx="135645" cy="3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6B6131-D368-4A26-92D5-82310D0AFD2A}"/>
              </a:ext>
            </a:extLst>
          </p:cNvPr>
          <p:cNvCxnSpPr>
            <a:stCxn id="110" idx="2"/>
            <a:endCxn id="100" idx="0"/>
          </p:cNvCxnSpPr>
          <p:nvPr/>
        </p:nvCxnSpPr>
        <p:spPr>
          <a:xfrm flipH="1">
            <a:off x="2017641" y="6490735"/>
            <a:ext cx="1" cy="10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160127-E68E-420B-9B90-E7501B52E4B7}"/>
              </a:ext>
            </a:extLst>
          </p:cNvPr>
          <p:cNvSpPr/>
          <p:nvPr/>
        </p:nvSpPr>
        <p:spPr>
          <a:xfrm>
            <a:off x="2025609" y="6372177"/>
            <a:ext cx="46123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C59C304D-A551-45B7-AE54-D08326E17D0B}"/>
              </a:ext>
            </a:extLst>
          </p:cNvPr>
          <p:cNvSpPr/>
          <p:nvPr/>
        </p:nvSpPr>
        <p:spPr>
          <a:xfrm>
            <a:off x="2958055" y="5559281"/>
            <a:ext cx="1478773" cy="83998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GSM MODULE</a:t>
            </a:r>
          </a:p>
          <a:p>
            <a:pPr algn="ctr"/>
            <a:r>
              <a:rPr lang="en-US" dirty="0"/>
              <a:t>SIM900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60E9CD-2A09-4E34-AAAC-82802E947221}"/>
              </a:ext>
            </a:extLst>
          </p:cNvPr>
          <p:cNvCxnSpPr>
            <a:cxnSpLocks/>
            <a:stCxn id="110" idx="3"/>
            <a:endCxn id="119" idx="5"/>
          </p:cNvCxnSpPr>
          <p:nvPr/>
        </p:nvCxnSpPr>
        <p:spPr>
          <a:xfrm flipV="1">
            <a:off x="2862750" y="5979272"/>
            <a:ext cx="200303" cy="5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DE79A865-2E2D-450A-BAE2-0F105E1522BC}"/>
              </a:ext>
            </a:extLst>
          </p:cNvPr>
          <p:cNvSpPr/>
          <p:nvPr/>
        </p:nvSpPr>
        <p:spPr>
          <a:xfrm>
            <a:off x="4469296" y="5619049"/>
            <a:ext cx="1522772" cy="7302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SMS on mobile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48BD9ED-083A-495A-8882-6F39B631BC25}"/>
              </a:ext>
            </a:extLst>
          </p:cNvPr>
          <p:cNvCxnSpPr>
            <a:stCxn id="119" idx="2"/>
          </p:cNvCxnSpPr>
          <p:nvPr/>
        </p:nvCxnSpPr>
        <p:spPr>
          <a:xfrm>
            <a:off x="4331830" y="5979272"/>
            <a:ext cx="1212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6001807-2B28-4765-92E5-0C25C79E1623}"/>
              </a:ext>
            </a:extLst>
          </p:cNvPr>
          <p:cNvCxnSpPr>
            <a:stCxn id="123" idx="4"/>
            <a:endCxn id="100" idx="6"/>
          </p:cNvCxnSpPr>
          <p:nvPr/>
        </p:nvCxnSpPr>
        <p:spPr>
          <a:xfrm rot="5400000">
            <a:off x="3667482" y="5162652"/>
            <a:ext cx="376602" cy="274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174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.</dc:creator>
  <cp:lastModifiedBy>MAC .</cp:lastModifiedBy>
  <cp:revision>32</cp:revision>
  <dcterms:created xsi:type="dcterms:W3CDTF">2018-07-04T08:22:13Z</dcterms:created>
  <dcterms:modified xsi:type="dcterms:W3CDTF">2018-08-29T07:49:37Z</dcterms:modified>
</cp:coreProperties>
</file>