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DF44E-17F8-4434-AD46-5C5D335C3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C8FDD-0B23-4D4F-84E7-2D14CDD22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09848-1E45-41DC-8210-190A0D3F2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683A-BAFC-438C-BC28-A046157AD204}" type="datetimeFigureOut">
              <a:rPr lang="en-US" smtClean="0"/>
              <a:t>Jun-02-2019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68B06-D285-46BF-90F9-1582F685F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99125-47D1-40B1-8EA1-048B0CDE3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C960-6052-449E-BA8E-2C888851D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67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E52CD-6465-440D-9B3E-D2A26CFD5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69E32B-AE10-4461-A50B-FC3B8951F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672FB-6953-442A-B590-95CBA8BB1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683A-BAFC-438C-BC28-A046157AD204}" type="datetimeFigureOut">
              <a:rPr lang="en-US" smtClean="0"/>
              <a:t>Jun-02-2019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E84DC-6371-43EF-8078-434168FD4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E922B-C079-47ED-80F8-9CA14D06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C960-6052-449E-BA8E-2C888851D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4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DB64F0-F4E8-4A4F-B644-387F0303E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77B78F-8349-4FB4-A282-855E54AF8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D9217-E029-4044-B8FF-3BF2A5BAC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683A-BAFC-438C-BC28-A046157AD204}" type="datetimeFigureOut">
              <a:rPr lang="en-US" smtClean="0"/>
              <a:t>Jun-02-2019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2D209-145F-4475-AA71-FC6F04893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8E36B-77C7-4146-8408-CEE255AB9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C960-6052-449E-BA8E-2C888851D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5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4E039-91D9-4A24-955F-52F031086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8431C-1915-49CE-9039-AA1148A7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C5EAB-A765-4EF7-8AD8-50E3EE528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683A-BAFC-438C-BC28-A046157AD204}" type="datetimeFigureOut">
              <a:rPr lang="en-US" smtClean="0"/>
              <a:t>Jun-02-2019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A6FED-314B-4AEB-9E5D-83AB57FA1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77A81-3427-437C-82BA-02956EEFC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C960-6052-449E-BA8E-2C888851D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3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0D7F7-971C-4EFD-BA0C-38D1793FD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35C4-B605-4A6D-98BB-3AD0BB316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52F5D-3CAE-4A63-95DB-C0309FFE4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683A-BAFC-438C-BC28-A046157AD204}" type="datetimeFigureOut">
              <a:rPr lang="en-US" smtClean="0"/>
              <a:t>Jun-02-2019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75A26-BD27-4A0E-92A9-9EC97BE94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FE848-541C-4B07-9778-530BDE890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C960-6052-449E-BA8E-2C888851D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3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74E8A-10B7-48EB-8EF1-BF28D0528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0CFE9-E182-4F94-8DD1-02679A58FB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A4EFB-6B84-4462-9CBB-F4A863A0C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7124C-FA02-4B1A-ADF7-E694BD411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683A-BAFC-438C-BC28-A046157AD204}" type="datetimeFigureOut">
              <a:rPr lang="en-US" smtClean="0"/>
              <a:t>Jun-02-2019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FF285-6727-4FD9-A179-5B52BC43B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1E7FC-3B1E-4365-ACD0-8A2A272AB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C960-6052-449E-BA8E-2C888851D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49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1C7B8-96EC-49AC-ABF4-55E0B444B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F027E-CA31-49BE-B0EF-7073BC246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FFC6EF-B2A1-46B6-B500-B3FA1D2F4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214573-C2A6-45D6-8BC0-5D69B0C6A6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A2D7F2-7BBA-4A79-8CAE-D04B4D34C9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1C86BB-E676-45C7-B912-6035AA975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683A-BAFC-438C-BC28-A046157AD204}" type="datetimeFigureOut">
              <a:rPr lang="en-US" smtClean="0"/>
              <a:t>Jun-02-2019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544F3B-B141-4DEC-ACF8-E1C2BE44A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1973B6-C100-4FB1-BC56-3CA3F5166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C960-6052-449E-BA8E-2C888851D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7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E0ACD-3EE8-4DDA-8A04-0B54285F8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99BAAF-24EE-4BE1-885D-3AAF03ED1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683A-BAFC-438C-BC28-A046157AD204}" type="datetimeFigureOut">
              <a:rPr lang="en-US" smtClean="0"/>
              <a:t>Jun-02-2019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7D9A1F-F25F-4E75-A1CF-431B468F8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AEB66C-46C2-4392-B189-77AE63042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C960-6052-449E-BA8E-2C888851D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3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100A50-3126-43FB-814B-42FA58F46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683A-BAFC-438C-BC28-A046157AD204}" type="datetimeFigureOut">
              <a:rPr lang="en-US" smtClean="0"/>
              <a:t>Jun-02-2019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B1E300-AA88-48F7-B5D6-056DBE7BA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64C299-AE52-4171-BFE8-44A257E56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C960-6052-449E-BA8E-2C888851D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40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D5F88-6632-4442-A556-B16006F2B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1242C-0B41-45B4-9601-5772CBBF1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AB69F-F3CF-4820-80DE-BDFF62A22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F539F-1989-4E9E-A722-792D4F70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683A-BAFC-438C-BC28-A046157AD204}" type="datetimeFigureOut">
              <a:rPr lang="en-US" smtClean="0"/>
              <a:t>Jun-02-2019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7859B-AAA2-4A43-91FA-1E5671A04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93F55-B11A-4270-99EE-B4A133710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C960-6052-449E-BA8E-2C888851D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9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FEC32-C343-49BD-9C7D-CD6F9A7E7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76C61A-651D-42ED-9754-894053ED91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214E1-1A4C-401F-A8FF-B1BF8214A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CE73A-53BE-409F-B771-65298F89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683A-BAFC-438C-BC28-A046157AD204}" type="datetimeFigureOut">
              <a:rPr lang="en-US" smtClean="0"/>
              <a:t>Jun-02-2019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80BDE-52C7-4677-B4F6-3C80A2F4F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44273-4A1C-4EC4-9EE0-163B0007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C960-6052-449E-BA8E-2C888851D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1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B4126E-8E39-410E-9119-05BE7B477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7449E-1094-4C58-B0C4-CBE46B17F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67487-E0D9-46D8-8996-255A2A9A71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E683A-BAFC-438C-BC28-A046157AD204}" type="datetimeFigureOut">
              <a:rPr lang="en-US" smtClean="0"/>
              <a:t>Jun-02-2019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D88C1-A062-4D04-BB2A-B1F825457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793B3-AF4A-4816-A425-AC924D7CC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7C960-6052-449E-BA8E-2C888851D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62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F4CC-7AEE-4BEB-A7C0-751A03A0E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653" y="2103437"/>
            <a:ext cx="10515600" cy="1325563"/>
          </a:xfrm>
        </p:spPr>
        <p:txBody>
          <a:bodyPr>
            <a:noAutofit/>
          </a:bodyPr>
          <a:lstStyle/>
          <a:p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Digitization of Battery Management system and Charging by Solar Panel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26C5CB4-08E9-418C-BA7D-D48E473C54EC}"/>
              </a:ext>
            </a:extLst>
          </p:cNvPr>
          <p:cNvSpPr txBox="1">
            <a:spLocks/>
          </p:cNvSpPr>
          <p:nvPr/>
        </p:nvSpPr>
        <p:spPr>
          <a:xfrm>
            <a:off x="331763" y="55324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 D.G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Lokhande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078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F58E5E-CF83-4E5E-A01E-63818D5C9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437" y="148905"/>
            <a:ext cx="10515600" cy="1325563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No. - 30 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0350588-2A18-4710-84B6-A5BD15894D3B}"/>
              </a:ext>
            </a:extLst>
          </p:cNvPr>
          <p:cNvSpPr txBox="1">
            <a:spLocks/>
          </p:cNvSpPr>
          <p:nvPr/>
        </p:nvSpPr>
        <p:spPr>
          <a:xfrm>
            <a:off x="838200" y="42876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F52CCAB-000B-4A4C-9A2E-DFBAC22D6C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349235"/>
              </p:ext>
            </p:extLst>
          </p:nvPr>
        </p:nvGraphicFramePr>
        <p:xfrm>
          <a:off x="0" y="1474468"/>
          <a:ext cx="12192000" cy="53835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95781949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1213151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63111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</a:t>
                      </a:r>
                      <a:endParaRPr lang="en-US" sz="4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of Students</a:t>
                      </a:r>
                      <a:endParaRPr lang="en-US" sz="4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 Seat No.</a:t>
                      </a:r>
                      <a:endParaRPr lang="en-US" sz="4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219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sz="4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Maniyar</a:t>
                      </a: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4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Akib</a:t>
                      </a: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Mansur</a:t>
                      </a:r>
                      <a:endParaRPr lang="en-US" sz="4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B150123139</a:t>
                      </a:r>
                      <a:endParaRPr lang="en-US" sz="4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736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  <a:endParaRPr lang="en-US" sz="4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Muley Rasika Rajesh</a:t>
                      </a:r>
                      <a:endParaRPr lang="en-US" sz="4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B150123140</a:t>
                      </a:r>
                      <a:endParaRPr lang="en-US" sz="4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0401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  <a:endParaRPr lang="en-US" sz="4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Sheikh </a:t>
                      </a:r>
                      <a:r>
                        <a:rPr lang="en-US" sz="4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Masem</a:t>
                      </a: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Mandal</a:t>
                      </a:r>
                      <a:endParaRPr lang="en-US" sz="4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B150123146</a:t>
                      </a:r>
                      <a:endParaRPr lang="en-US" sz="4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7368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178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46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Digitization of Battery Management system and Charging by Solar Panel</vt:lpstr>
      <vt:lpstr>Group No. - 30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Digitization of Battery Management system and Charging by Solar Panel</dc:title>
  <dc:creator>CRAZY MONK</dc:creator>
  <cp:lastModifiedBy>CRAZY MONK</cp:lastModifiedBy>
  <cp:revision>2</cp:revision>
  <cp:lastPrinted>2019-06-02T04:55:26Z</cp:lastPrinted>
  <dcterms:created xsi:type="dcterms:W3CDTF">2019-06-02T04:41:35Z</dcterms:created>
  <dcterms:modified xsi:type="dcterms:W3CDTF">2019-06-02T04:56:01Z</dcterms:modified>
</cp:coreProperties>
</file>