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7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12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975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5426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4375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171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7245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149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7224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64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20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759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844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121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040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190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512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089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EFB42D-AA9E-4EF4-8D83-707E529696AA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44FFEB-4B0A-4FD6-846B-FC446CF8DD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7326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olasali" TargetMode="External"/><Relationship Id="rId3" Type="http://schemas.openxmlformats.org/officeDocument/2006/relationships/hyperlink" Target="mailto:atidje05@gmail.com" TargetMode="External"/><Relationship Id="rId7" Type="http://schemas.openxmlformats.org/officeDocument/2006/relationships/hyperlink" Target="mailto:selinmolasali10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ipherXXX/" TargetMode="External"/><Relationship Id="rId5" Type="http://schemas.openxmlformats.org/officeDocument/2006/relationships/hyperlink" Target="mailto:valentinhadjiev4@gmail.com" TargetMode="External"/><Relationship Id="rId4" Type="http://schemas.openxmlformats.org/officeDocument/2006/relationships/hyperlink" Target="https://github.com/atidzhe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387532" cy="69528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38141"/>
            <a:ext cx="5063137" cy="830292"/>
          </a:xfrm>
        </p:spPr>
        <p:txBody>
          <a:bodyPr>
            <a:noAutofit/>
          </a:bodyPr>
          <a:lstStyle/>
          <a:p>
            <a:r>
              <a:rPr lang="bg-BG" sz="6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Парктроник</a:t>
            </a:r>
            <a:r>
              <a:rPr lang="bg-BG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/>
            </a:r>
            <a:br>
              <a:rPr lang="bg-BG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bg-BG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25" y="4661138"/>
            <a:ext cx="5158027" cy="2017145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Участници в проекта</a:t>
            </a:r>
            <a:r>
              <a:rPr lang="bg-BG" dirty="0" smtClean="0"/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/>
              <a:t>Атидже Джебир, </a:t>
            </a:r>
            <a:endParaRPr lang="bg-BG" sz="20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 smtClean="0"/>
              <a:t>Валентин </a:t>
            </a:r>
            <a:r>
              <a:rPr lang="bg-BG" sz="2000" dirty="0"/>
              <a:t>Хаджиев и </a:t>
            </a:r>
            <a:endParaRPr lang="bg-BG" sz="20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 smtClean="0"/>
              <a:t>Селин </a:t>
            </a:r>
            <a:r>
              <a:rPr lang="bg-BG" sz="2000" dirty="0"/>
              <a:t>Моласали</a:t>
            </a:r>
            <a:endParaRPr lang="bg-BG" sz="2000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92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5" y="724619"/>
            <a:ext cx="6668218" cy="1752599"/>
          </a:xfrm>
        </p:spPr>
        <p:txBody>
          <a:bodyPr>
            <a:normAutofit/>
          </a:bodyPr>
          <a:lstStyle/>
          <a:p>
            <a:r>
              <a:rPr lang="bg-BG" sz="4400" dirty="0"/>
              <a:t>Описание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058" y="2477218"/>
            <a:ext cx="10018713" cy="312420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ru-RU" dirty="0"/>
              <a:t>Parktronic е ардуино проект с цел предотвратяване на опасности при паркиране на кола. За тази цел е нужно да се активира ултразвуковия сензор за разстояние. Според това на какво разстояние е опасността се активират лампички със съответните цветове за разстоянието и звуков сигнал, в случай, че опасността е в прекалена близост.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47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13" y="0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4400" dirty="0"/>
              <a:t>Съставни части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8178477" cy="34041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Arduino </a:t>
            </a:r>
            <a:r>
              <a:rPr lang="en-US" dirty="0"/>
              <a:t>Uno R3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Breadboard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Ultrasonic </a:t>
            </a:r>
            <a:r>
              <a:rPr lang="en-US" dirty="0"/>
              <a:t>Distance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Piezo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LED </a:t>
            </a:r>
            <a:r>
              <a:rPr lang="en-US" dirty="0"/>
              <a:t>– x6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1k</a:t>
            </a:r>
            <a:r>
              <a:rPr lang="el-GR" dirty="0"/>
              <a:t>Ω </a:t>
            </a:r>
            <a:r>
              <a:rPr lang="en-US" dirty="0"/>
              <a:t>Resistor – x7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23426" y="5752382"/>
            <a:ext cx="3209027" cy="41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1506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4"/>
            <a:ext cx="12193057" cy="68585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534" y="546260"/>
            <a:ext cx="3209405" cy="23352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14688">
            <a:off x="6005765" y="3638955"/>
            <a:ext cx="2664225" cy="2658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110" y="3731760"/>
            <a:ext cx="2664124" cy="2655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7488" y="1400391"/>
            <a:ext cx="3040698" cy="1640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4377" y="4383750"/>
            <a:ext cx="2078916" cy="15607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81062">
            <a:off x="8652338" y="1028122"/>
            <a:ext cx="2993395" cy="16643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82436" y="3037150"/>
            <a:ext cx="2287602" cy="430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sz="2200" b="1" dirty="0"/>
              <a:t>Arduino Uno </a:t>
            </a:r>
            <a:r>
              <a:rPr lang="en-US" sz="2200" b="1" dirty="0" smtClean="0"/>
              <a:t>R3</a:t>
            </a:r>
            <a:endParaRPr lang="bg-BG" sz="2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80302" y="6065383"/>
            <a:ext cx="1816480" cy="430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Breadboard</a:t>
            </a:r>
            <a:endParaRPr lang="en-US" sz="2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84023" y="3040601"/>
            <a:ext cx="2730023" cy="430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1k</a:t>
            </a:r>
            <a:r>
              <a:rPr lang="el-GR" sz="2200" b="1" dirty="0" smtClean="0"/>
              <a:t>Ω </a:t>
            </a:r>
            <a:r>
              <a:rPr lang="en-US" sz="2200" b="1" dirty="0" smtClean="0"/>
              <a:t>Resistor – x7</a:t>
            </a:r>
            <a:endParaRPr lang="en-US" sz="2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313892" y="6065382"/>
            <a:ext cx="1670283" cy="430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LED – x6</a:t>
            </a:r>
            <a:endParaRPr lang="en-US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14020" y="3037150"/>
            <a:ext cx="1267633" cy="430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Piezo</a:t>
            </a:r>
            <a:endParaRPr lang="en-US" sz="2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77851" y="6065384"/>
            <a:ext cx="3642554" cy="430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2200" b="1" dirty="0" smtClean="0"/>
              <a:t>Ultrasonic Distance Sensor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24268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0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64259"/>
            <a:ext cx="10018713" cy="1752599"/>
          </a:xfrm>
        </p:spPr>
        <p:txBody>
          <a:bodyPr>
            <a:normAutofit/>
          </a:bodyPr>
          <a:lstStyle/>
          <a:p>
            <a:r>
              <a:rPr lang="bg-BG" sz="4400" dirty="0"/>
              <a:t>Електрическа схема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302" y="2116858"/>
            <a:ext cx="7104728" cy="46342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614374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2" y="323643"/>
            <a:ext cx="10018713" cy="1752599"/>
          </a:xfrm>
        </p:spPr>
        <p:txBody>
          <a:bodyPr>
            <a:normAutofit/>
          </a:bodyPr>
          <a:lstStyle/>
          <a:p>
            <a:r>
              <a:rPr lang="bg-BG" sz="4400" dirty="0"/>
              <a:t>Блок схема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391" y="1925082"/>
            <a:ext cx="6686550" cy="47910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45290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bg-BG" dirty="0" smtClean="0"/>
              <a:t>	БЛАГОДАРИМ ЗА ВНИМАНИЕТО!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598" y="2268747"/>
            <a:ext cx="6572762" cy="39940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Автори</a:t>
            </a:r>
          </a:p>
          <a:p>
            <a:r>
              <a:rPr lang="bg-BG" dirty="0"/>
              <a:t>Атидже Джебир</a:t>
            </a:r>
          </a:p>
          <a:p>
            <a:r>
              <a:rPr lang="en-US" dirty="0"/>
              <a:t>Email</a:t>
            </a:r>
            <a:r>
              <a:rPr lang="bg-BG" dirty="0"/>
              <a:t> – </a:t>
            </a:r>
            <a:r>
              <a:rPr lang="en-US" u="sng" dirty="0" err="1">
                <a:hlinkClick r:id="rId3"/>
              </a:rPr>
              <a:t>atidje</a:t>
            </a:r>
            <a:r>
              <a:rPr lang="bg-BG" u="sng" dirty="0">
                <a:hlinkClick r:id="rId3"/>
              </a:rPr>
              <a:t>05@</a:t>
            </a:r>
            <a:r>
              <a:rPr lang="en-US" u="sng" dirty="0" err="1">
                <a:hlinkClick r:id="rId3"/>
              </a:rPr>
              <a:t>gmail</a:t>
            </a:r>
            <a:r>
              <a:rPr lang="bg-BG" u="sng" dirty="0">
                <a:hlinkClick r:id="rId3"/>
              </a:rPr>
              <a:t>.</a:t>
            </a:r>
            <a:r>
              <a:rPr lang="en-US" u="sng" dirty="0">
                <a:hlinkClick r:id="rId3"/>
              </a:rPr>
              <a:t>com</a:t>
            </a:r>
            <a:endParaRPr lang="bg-BG" dirty="0"/>
          </a:p>
          <a:p>
            <a:r>
              <a:rPr lang="en-US" dirty="0"/>
              <a:t>GitHub</a:t>
            </a:r>
            <a:r>
              <a:rPr lang="bg-BG" dirty="0"/>
              <a:t> - </a:t>
            </a:r>
            <a:r>
              <a:rPr lang="en-US" u="sng" dirty="0">
                <a:hlinkClick r:id="rId4"/>
              </a:rPr>
              <a:t>https</a:t>
            </a:r>
            <a:r>
              <a:rPr lang="bg-BG" u="sng" dirty="0">
                <a:hlinkClick r:id="rId4"/>
              </a:rPr>
              <a:t>://</a:t>
            </a:r>
            <a:r>
              <a:rPr lang="en-US" u="sng" dirty="0" err="1">
                <a:hlinkClick r:id="rId4"/>
              </a:rPr>
              <a:t>github</a:t>
            </a:r>
            <a:r>
              <a:rPr lang="bg-BG" u="sng" dirty="0">
                <a:hlinkClick r:id="rId4"/>
              </a:rPr>
              <a:t>.</a:t>
            </a:r>
            <a:r>
              <a:rPr lang="en-US" u="sng" dirty="0">
                <a:hlinkClick r:id="rId4"/>
              </a:rPr>
              <a:t>com</a:t>
            </a:r>
            <a:r>
              <a:rPr lang="bg-BG" u="sng" dirty="0">
                <a:hlinkClick r:id="rId4"/>
              </a:rPr>
              <a:t>/</a:t>
            </a:r>
            <a:r>
              <a:rPr lang="en-US" u="sng" dirty="0" err="1">
                <a:hlinkClick r:id="rId4"/>
              </a:rPr>
              <a:t>atidzhe</a:t>
            </a:r>
            <a:r>
              <a:rPr lang="bg-BG" u="sng" dirty="0">
                <a:hlinkClick r:id="rId4"/>
              </a:rPr>
              <a:t>75</a:t>
            </a:r>
            <a:r>
              <a:rPr lang="bg-BG" dirty="0"/>
              <a:t> </a:t>
            </a:r>
          </a:p>
          <a:p>
            <a:r>
              <a:rPr lang="bg-BG" dirty="0"/>
              <a:t>Валентин Хаджиев </a:t>
            </a:r>
          </a:p>
          <a:p>
            <a:r>
              <a:rPr lang="en-US" dirty="0" smtClean="0"/>
              <a:t>Email – </a:t>
            </a:r>
            <a:r>
              <a:rPr lang="bg-BG" u="sng" dirty="0" smtClean="0">
                <a:hlinkClick r:id="rId5"/>
              </a:rPr>
              <a:t>valentinhadjiev4@gmail.com</a:t>
            </a:r>
            <a:endParaRPr lang="en-US" dirty="0" smtClean="0"/>
          </a:p>
          <a:p>
            <a:r>
              <a:rPr lang="en-US" dirty="0" smtClean="0"/>
              <a:t>GitHub </a:t>
            </a:r>
            <a:r>
              <a:rPr lang="en-US" dirty="0"/>
              <a:t>– </a:t>
            </a:r>
            <a:r>
              <a:rPr lang="en-US" dirty="0">
                <a:hlinkClick r:id="rId6"/>
              </a:rPr>
              <a:t>https://github.com/CipherXXX</a:t>
            </a:r>
            <a:r>
              <a:rPr lang="en-US" dirty="0" smtClean="0">
                <a:hlinkClick r:id="rId6"/>
              </a:rPr>
              <a:t>/</a:t>
            </a:r>
            <a:r>
              <a:rPr lang="bg-BG" dirty="0" smtClean="0"/>
              <a:t> </a:t>
            </a:r>
          </a:p>
          <a:p>
            <a:r>
              <a:rPr lang="bg-BG" dirty="0" smtClean="0"/>
              <a:t>Селин </a:t>
            </a:r>
            <a:r>
              <a:rPr lang="bg-BG" dirty="0"/>
              <a:t>Моласали</a:t>
            </a:r>
          </a:p>
          <a:p>
            <a:r>
              <a:rPr lang="en-US" dirty="0"/>
              <a:t>Email</a:t>
            </a:r>
            <a:r>
              <a:rPr lang="bg-BG" dirty="0"/>
              <a:t> – </a:t>
            </a:r>
            <a:r>
              <a:rPr lang="en-US" u="sng" dirty="0" err="1">
                <a:hlinkClick r:id="rId7"/>
              </a:rPr>
              <a:t>selinmolasali</a:t>
            </a:r>
            <a:r>
              <a:rPr lang="bg-BG" u="sng" dirty="0">
                <a:hlinkClick r:id="rId7"/>
              </a:rPr>
              <a:t>10@</a:t>
            </a:r>
            <a:r>
              <a:rPr lang="en-US" u="sng" dirty="0" err="1">
                <a:hlinkClick r:id="rId7"/>
              </a:rPr>
              <a:t>gmail</a:t>
            </a:r>
            <a:r>
              <a:rPr lang="bg-BG" u="sng" dirty="0">
                <a:hlinkClick r:id="rId7"/>
              </a:rPr>
              <a:t>.</a:t>
            </a:r>
            <a:r>
              <a:rPr lang="en-US" u="sng" dirty="0">
                <a:hlinkClick r:id="rId7"/>
              </a:rPr>
              <a:t>com</a:t>
            </a:r>
            <a:r>
              <a:rPr lang="en-US" dirty="0"/>
              <a:t> </a:t>
            </a:r>
            <a:endParaRPr lang="bg-BG" dirty="0"/>
          </a:p>
          <a:p>
            <a:r>
              <a:rPr lang="en-US" dirty="0"/>
              <a:t>GitHub - </a:t>
            </a:r>
            <a:r>
              <a:rPr lang="en-US" u="sng" dirty="0">
                <a:hlinkClick r:id="rId8"/>
              </a:rPr>
              <a:t>https://github.com/Molasali</a:t>
            </a:r>
            <a:r>
              <a:rPr lang="en-US" dirty="0"/>
              <a:t> 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548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4540</TotalTime>
  <Words>156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Cambria</vt:lpstr>
      <vt:lpstr>Parallax</vt:lpstr>
      <vt:lpstr>Парктроник </vt:lpstr>
      <vt:lpstr>Описание на проекта</vt:lpstr>
      <vt:lpstr>Съставни части</vt:lpstr>
      <vt:lpstr>PowerPoint Presentation</vt:lpstr>
      <vt:lpstr>Електрическа схема</vt:lpstr>
      <vt:lpstr>Блок схема</vt:lpstr>
      <vt:lpstr>  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</dc:creator>
  <cp:lastModifiedBy>SELIN</cp:lastModifiedBy>
  <cp:revision>23</cp:revision>
  <dcterms:created xsi:type="dcterms:W3CDTF">2023-05-09T17:15:25Z</dcterms:created>
  <dcterms:modified xsi:type="dcterms:W3CDTF">2023-05-12T21:10:28Z</dcterms:modified>
</cp:coreProperties>
</file>