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Tools and Frameworks: A Practical Comparison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Understanding TensorFlow vs PyTorch, Jupyter Use Cases, and spaCy for NLP</a:t>
            </a:r>
          </a:p>
          <a:p>
            <a:r>
              <a:t>Presented by: </a:t>
            </a:r>
            <a:r>
              <a:rPr lang="en-US"/>
              <a:t>Women in AI Group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E586B51-C37F-5565-09C2-313E0FD821B9}"/>
              </a:ext>
            </a:extLst>
          </p:cNvPr>
          <p:cNvSpPr txBox="1">
            <a:spLocks/>
          </p:cNvSpPr>
          <p:nvPr/>
        </p:nvSpPr>
        <p:spPr>
          <a:xfrm>
            <a:off x="710293" y="1170214"/>
            <a:ext cx="7723414" cy="158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Mastering AI Toolkits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B66FDE-80EB-B385-6642-1675303CDCB6}"/>
              </a:ext>
            </a:extLst>
          </p:cNvPr>
          <p:cNvSpPr txBox="1">
            <a:spLocks/>
          </p:cNvSpPr>
          <p:nvPr/>
        </p:nvSpPr>
        <p:spPr>
          <a:xfrm>
            <a:off x="2212521" y="3429000"/>
            <a:ext cx="6221186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Report Summary</a:t>
            </a:r>
          </a:p>
        </p:txBody>
      </p:sp>
    </p:spTree>
    <p:extLst>
      <p:ext uri="{BB962C8B-B14F-4D97-AF65-F5344CB8AC3E}">
        <p14:creationId xmlns:p14="http://schemas.microsoft.com/office/powerpoint/2010/main" val="10367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E353-547E-3B6F-F537-4E0427C8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t>Explored three AI domains using Scikit-learn, TensorFlow, and spaCy:</a:t>
            </a:r>
          </a:p>
          <a:p>
            <a:r>
              <a:t>• Classical ML with Decision Trees (Scikit-learn)</a:t>
            </a:r>
          </a:p>
          <a:p>
            <a:r>
              <a:t>• Digit Recognition with CNNs (TensorFlow)</a:t>
            </a:r>
          </a:p>
          <a:p>
            <a:r>
              <a:t>• NLP with NER &amp; Sentiment Analysis (spaCy)</a:t>
            </a:r>
          </a:p>
          <a:p>
            <a:r>
              <a:t>Objective: Apply each toolkit to real-world datasets for practical insights.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4BE28B-6EFB-1E12-195C-E53FC7E0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3730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3A8-80A5-D3C4-3DCA-71DCF1E0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by Toolkit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DA1A15-6B24-1F73-E11D-9686C330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t>• Scikit-learn: 100% accuracy on Iris dataset (clean &amp; linearly separable).</a:t>
            </a:r>
          </a:p>
          <a:p>
            <a:r>
              <a:t>• TensorFlow: CNN achieved ~99% on MNIST with minimal tuning.</a:t>
            </a:r>
          </a:p>
          <a:p>
            <a:r>
              <a:t>• spaCy: Rule-based sentiment &amp; NER worked well on simulated reviews.</a:t>
            </a:r>
          </a:p>
          <a:p>
            <a:r>
              <a:t>Conclusion: Right toolkit selection is critical to success.</a:t>
            </a:r>
          </a:p>
        </p:txBody>
      </p:sp>
    </p:spTree>
    <p:extLst>
      <p:ext uri="{BB962C8B-B14F-4D97-AF65-F5344CB8AC3E}">
        <p14:creationId xmlns:p14="http://schemas.microsoft.com/office/powerpoint/2010/main" val="218327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667E-E8A5-6AC4-52E5-A7656AE6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&amp; Practical Insights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03E518-DF5F-59C5-9193-F2DBD466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t>• TensorFlow vs PyTorch:</a:t>
            </a:r>
          </a:p>
          <a:p>
            <a:r>
              <a:t>   - TF: Best for production, tools like TensorBoard</a:t>
            </a:r>
          </a:p>
          <a:p>
            <a:r>
              <a:t>   - PT: Flexible for research, Pythonic syntax</a:t>
            </a:r>
          </a:p>
          <a:p>
            <a:r>
              <a:t>• Jupyter Notebooks: Ideal for EDA &amp; Prototyping</a:t>
            </a:r>
          </a:p>
          <a:p>
            <a:r>
              <a:t>• spaCy vs Basic Python: spaCy offers full NLP pipelines</a:t>
            </a:r>
          </a:p>
        </p:txBody>
      </p:sp>
    </p:spTree>
    <p:extLst>
      <p:ext uri="{BB962C8B-B14F-4D97-AF65-F5344CB8AC3E}">
        <p14:creationId xmlns:p14="http://schemas.microsoft.com/office/powerpoint/2010/main" val="244664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A0FD-6ED6-0F20-BB6E-10BF9F06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in AI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EC876-CA82-86AF-3810-9DDF108E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dirty="0"/>
              <a:t>• Bias in MNIST (writing styles) and Reviews (sentiment tone)</a:t>
            </a:r>
          </a:p>
          <a:p>
            <a:r>
              <a:rPr dirty="0"/>
              <a:t>• Mitigation:</a:t>
            </a:r>
          </a:p>
          <a:p>
            <a:r>
              <a:rPr dirty="0"/>
              <a:t>   - </a:t>
            </a:r>
            <a:r>
              <a:rPr dirty="0" err="1"/>
              <a:t>TensorFlow</a:t>
            </a:r>
            <a:r>
              <a:rPr dirty="0"/>
              <a:t> Fairness Indicators</a:t>
            </a:r>
          </a:p>
          <a:p>
            <a:r>
              <a:rPr dirty="0"/>
              <a:t>   - </a:t>
            </a:r>
            <a:r>
              <a:rPr dirty="0" err="1"/>
              <a:t>spaCy</a:t>
            </a:r>
            <a:r>
              <a:rPr dirty="0"/>
              <a:t> custom rules for inclusive sentiment</a:t>
            </a:r>
          </a:p>
          <a:p>
            <a:r>
              <a:rPr dirty="0"/>
              <a:t>• Reflection: Ethics requires context, not just clean data</a:t>
            </a:r>
          </a:p>
        </p:txBody>
      </p:sp>
    </p:spTree>
    <p:extLst>
      <p:ext uri="{BB962C8B-B14F-4D97-AF65-F5344CB8AC3E}">
        <p14:creationId xmlns:p14="http://schemas.microsoft.com/office/powerpoint/2010/main" val="193230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4AED-E530-D18B-AC93-55C808B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Reflections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65569-4055-F66A-B885-DD29AB4F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dirty="0"/>
              <a:t>• </a:t>
            </a:r>
            <a:r>
              <a:rPr dirty="0" err="1"/>
              <a:t>Scikit</a:t>
            </a:r>
            <a:r>
              <a:rPr dirty="0"/>
              <a:t>-learn: Best for structured classical ML</a:t>
            </a:r>
          </a:p>
          <a:p>
            <a:r>
              <a:rPr dirty="0"/>
              <a:t>• </a:t>
            </a:r>
            <a:r>
              <a:rPr dirty="0" err="1"/>
              <a:t>TensorFlow</a:t>
            </a:r>
            <a:r>
              <a:rPr dirty="0"/>
              <a:t>: Powerful for deep visual learning</a:t>
            </a:r>
          </a:p>
          <a:p>
            <a:r>
              <a:rPr dirty="0"/>
              <a:t>• </a:t>
            </a:r>
            <a:r>
              <a:rPr dirty="0" err="1"/>
              <a:t>spaCy</a:t>
            </a:r>
            <a:r>
              <a:rPr dirty="0"/>
              <a:t>: Simplifies yet strengthens NLP pipelines</a:t>
            </a:r>
          </a:p>
          <a:p>
            <a:r>
              <a:rPr dirty="0"/>
              <a:t>Conclusion: AI mastery blends tools, context, and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142808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endParaRPr/>
          </a:p>
          <a:p>
            <a:r>
              <a:t>Thanks for your attention!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TensorFlow vs PyTorch: Key Differences</a:t>
            </a:r>
          </a:p>
          <a:p>
            <a:r>
              <a:t>2. Practical Use Cases for Jupyter Notebooks</a:t>
            </a:r>
          </a:p>
          <a:p>
            <a:r>
              <a:t>3. spaCy vs Basic Python in NLP</a:t>
            </a:r>
          </a:p>
          <a:p>
            <a:r>
              <a:t>4. Summary &amp; Takeaways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 – TensorFlow vs PyTorch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t>TensorFlow:</a:t>
            </a:r>
          </a:p>
          <a:p>
            <a:r>
              <a:t>- Developed by Google</a:t>
            </a:r>
          </a:p>
          <a:p>
            <a:r>
              <a:t>- Static computational graphs (eager from v2)</a:t>
            </a:r>
          </a:p>
          <a:p>
            <a:r>
              <a:t>- Great for production &amp; deployment (TF Lite, TF Serving)</a:t>
            </a:r>
          </a:p>
          <a:p>
            <a:endParaRPr/>
          </a:p>
          <a:p>
            <a:r>
              <a:t>PyTorch:</a:t>
            </a:r>
          </a:p>
          <a:p>
            <a:r>
              <a:t>- Developed by Facebook</a:t>
            </a:r>
          </a:p>
          <a:p>
            <a:r>
              <a:t>- Dynamic computation graphs (eager by default)</a:t>
            </a:r>
          </a:p>
          <a:p>
            <a:r>
              <a:t>- Ideal for research and prototyping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 – When to Choose Each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 lnSpcReduction="20000"/>
          </a:bodyPr>
          <a:lstStyle/>
          <a:p>
            <a:r>
              <a:t>Choose TensorFlow When:</a:t>
            </a:r>
          </a:p>
          <a:p>
            <a:r>
              <a:t>- Need cross-platform deployment (mobile/web)</a:t>
            </a:r>
          </a:p>
          <a:p>
            <a:r>
              <a:t>- Working on large-scale production models</a:t>
            </a:r>
          </a:p>
          <a:p>
            <a:r>
              <a:t>- Want robust toolchains like TensorBoard</a:t>
            </a:r>
          </a:p>
          <a:p>
            <a:endParaRPr/>
          </a:p>
          <a:p>
            <a:r>
              <a:t>Choose PyTorch When:</a:t>
            </a:r>
          </a:p>
          <a:p>
            <a:r>
              <a:t>- Prioritize flexibility and debugging</a:t>
            </a:r>
          </a:p>
          <a:p>
            <a:r>
              <a:t>- In research or academia</a:t>
            </a:r>
          </a:p>
          <a:p>
            <a:r>
              <a:t>- Need fast iteration and simple syntax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3182"/>
          </a:bodyPr>
          <a:lstStyle/>
          <a:p>
            <a:r>
              <a:t>Q2 – Jupyter Notebook Use Cases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 lnSpcReduction="20000"/>
          </a:bodyPr>
          <a:lstStyle/>
          <a:p>
            <a:r>
              <a:t>Use Case 1: Exploratory Data Analysis (EDA)</a:t>
            </a:r>
          </a:p>
          <a:p>
            <a:r>
              <a:t>- Interactive visualizations, live code execution</a:t>
            </a:r>
          </a:p>
          <a:p>
            <a:r>
              <a:t>- Inline charts with Matplotlib, Seaborn, Plotly</a:t>
            </a:r>
          </a:p>
          <a:p>
            <a:r>
              <a:t>- Understand datasets before modeling</a:t>
            </a:r>
          </a:p>
          <a:p>
            <a:endParaRPr/>
          </a:p>
          <a:p>
            <a:r>
              <a:t>Use Case 2: AI Model Prototyping</a:t>
            </a:r>
          </a:p>
          <a:p>
            <a:r>
              <a:t>- Quick experimentation with models</a:t>
            </a:r>
          </a:p>
          <a:p>
            <a:r>
              <a:t>- Document steps and thought process</a:t>
            </a:r>
          </a:p>
          <a:p>
            <a:r>
              <a:t>- Easy sharing with team or stakeholders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909"/>
          </a:bodyPr>
          <a:lstStyle/>
          <a:p>
            <a:r>
              <a:t>Q3 – spaCy vs Basic Python in NLP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 lnSpcReduction="20000"/>
          </a:bodyPr>
          <a:lstStyle/>
          <a:p>
            <a:r>
              <a:t>Basic Python String Operations:</a:t>
            </a:r>
          </a:p>
          <a:p>
            <a:r>
              <a:t>- Functions like .split(), .replace(), .find()</a:t>
            </a:r>
          </a:p>
          <a:p>
            <a:r>
              <a:t>- Good for simple cleaning tasks</a:t>
            </a:r>
          </a:p>
          <a:p>
            <a:r>
              <a:t>- Lacks contextual understanding</a:t>
            </a:r>
          </a:p>
          <a:p>
            <a:endParaRPr/>
          </a:p>
          <a:p>
            <a:r>
              <a:t>spaCy Enhancements:</a:t>
            </a:r>
          </a:p>
          <a:p>
            <a:r>
              <a:t>- Tokenizer, lemmatizer, POS tagger, NER</a:t>
            </a:r>
          </a:p>
          <a:p>
            <a:r>
              <a:t>- Language models for context-rich processing</a:t>
            </a:r>
          </a:p>
          <a:p>
            <a:r>
              <a:t>- Accurate and fast for real-world NLP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TensorFlow: Production-ready</a:t>
            </a:r>
          </a:p>
          <a:p>
            <a:r>
              <a:t>✅ PyTorch: Research-friendly</a:t>
            </a:r>
          </a:p>
          <a:p>
            <a:r>
              <a:t>✅ Jupyter: EDA and prototyping</a:t>
            </a:r>
          </a:p>
          <a:p>
            <a:r>
              <a:t>✅ spaCy: Context-aware NLP beyond string ops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/>
        </p:nvSpPr>
        <p:spPr>
          <a:xfrm>
            <a:off x="685799" y="107832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Comparative Analysis: Scikit-learn vs. TensorFlow</a:t>
            </a:r>
          </a:p>
        </p:txBody>
      </p:sp>
      <p:sp>
        <p:nvSpPr>
          <p:cNvPr id="1048662" name="Subtitle 2"/>
          <p:cNvSpPr>
            <a:spLocks noGrp="1"/>
          </p:cNvSpPr>
          <p:nvPr/>
        </p:nvSpPr>
        <p:spPr>
          <a:xfrm>
            <a:off x="1657350" y="342899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>
              <a:spcBef>
                <a:spcPct val="20000"/>
              </a:spcBef>
              <a:buNone/>
              <a:defRPr sz="3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ct val="20000"/>
              </a:spcBef>
              <a:buNone/>
              <a:defRPr sz="28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ct val="20000"/>
              </a:spcBef>
              <a:buNone/>
              <a:defRPr sz="24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 comparison based on Target Applications, Ease of Use, and Community 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Scikit-learn vs. TensorFlow</a:t>
            </a:r>
          </a:p>
        </p:txBody>
      </p:sp>
      <p:graphicFrame>
        <p:nvGraphicFramePr>
          <p:cNvPr id="4194304" name="Table 4194303"/>
          <p:cNvGraphicFramePr>
            <a:graphicFrameLocks/>
          </p:cNvGraphicFramePr>
          <p:nvPr/>
        </p:nvGraphicFramePr>
        <p:xfrm>
          <a:off x="457200" y="1841772"/>
          <a:ext cx="8229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TensorFlow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Target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Classical ML: regression, classification,</a:t>
                      </a:r>
                    </a:p>
                    <a:p>
                      <a:r>
                        <a:t>clustering, dimensionality reduction.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Deep learning: CNNs, RNNs, NLP, vision,</a:t>
                      </a:r>
                    </a:p>
                    <a:p>
                      <a:r>
                        <a:t>reinforcement learning.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Ease of Use for Beginners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Beginner-friendly, simple API, great for prototyping.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Steeper learning curve; Keras API improves usability.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Community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community, well-documented, integrates well with Python ecosystem.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Large and active community, backed by Google,</a:t>
                      </a:r>
                    </a:p>
                    <a:p>
                      <a:r>
                        <a:t>rich documentation and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AI Tools and Frameworks: A Practical Comparison</vt:lpstr>
      <vt:lpstr>Agenda</vt:lpstr>
      <vt:lpstr>Q1 – TensorFlow vs PyTorch</vt:lpstr>
      <vt:lpstr>Q1 – When to Choose Each</vt:lpstr>
      <vt:lpstr>Q2 – Jupyter Notebook Use Cases</vt:lpstr>
      <vt:lpstr>Q3 – spaCy vs Basic Python in NLP</vt:lpstr>
      <vt:lpstr>Summary</vt:lpstr>
      <vt:lpstr>PowerPoint Presentation</vt:lpstr>
      <vt:lpstr>PowerPoint Presentation</vt:lpstr>
      <vt:lpstr>PowerPoint Presentation</vt:lpstr>
      <vt:lpstr>Project Overview</vt:lpstr>
      <vt:lpstr>Key Findings by Toolkit</vt:lpstr>
      <vt:lpstr>Theoretical &amp; Practical Insights</vt:lpstr>
      <vt:lpstr>Ethics in AI</vt:lpstr>
      <vt:lpstr>Final Reflections </vt:lpstr>
      <vt:lpstr>Q&amp;A /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Tools and Frameworks: A Practical Comparison</dc:title>
  <dc:creator>itel S667LN</dc:creator>
  <cp:lastModifiedBy>Yewande Morris</cp:lastModifiedBy>
  <cp:revision>11</cp:revision>
  <dcterms:created xsi:type="dcterms:W3CDTF">2013-01-27T07:14:16Z</dcterms:created>
  <dcterms:modified xsi:type="dcterms:W3CDTF">2025-06-22T08:54:01Z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5e5ddd2b7fba4730b412f96d0bade553</vt:lpwstr>
  </property>
</Properties>
</file>