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F515502-FE2C-4DD9-91D1-9E44A1F93B12}" type="datetimeFigureOut">
              <a:rPr lang="ro-RO" smtClean="0"/>
              <a:t>03.01.2024</a:t>
            </a:fld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1E3E12C-AD16-499B-B9E2-1C86C86354FD}" type="slidenum">
              <a:rPr lang="ro-RO" smtClean="0"/>
              <a:t>‹#›</a:t>
            </a:fld>
            <a:endParaRPr lang="ro-RO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686800" cy="1301003"/>
          </a:xfrm>
        </p:spPr>
        <p:txBody>
          <a:bodyPr>
            <a:normAutofit/>
          </a:bodyPr>
          <a:lstStyle/>
          <a:p>
            <a:r>
              <a:rPr lang="ro-RO" sz="2800" b="1" dirty="0" smtClean="0">
                <a:solidFill>
                  <a:schemeClr val="tx2">
                    <a:lumMod val="10000"/>
                  </a:schemeClr>
                </a:solidFill>
              </a:rPr>
              <a:t>Sistemul de management al informațiilor angajaților</a:t>
            </a:r>
            <a:endParaRPr lang="ro-RO" sz="2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05400"/>
            <a:ext cx="8001000" cy="14478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Nume Student 1: 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Torcea </a:t>
            </a: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Ciprian-Marius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Nume Student 2: </a:t>
            </a:r>
            <a:r>
              <a:rPr lang="en-US" sz="40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Vaduva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Alex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Subgrupa: B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Grupa: CR 1.3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Profesor: Asist. Univ. Alexandra Vultureanu-Albisi</a:t>
            </a:r>
            <a:endParaRPr lang="en-US" sz="4000" b="1" dirty="0" smtClean="0">
              <a:solidFill>
                <a:schemeClr val="tx2">
                  <a:lumMod val="1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750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89" y="963613"/>
            <a:ext cx="6993361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20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905000"/>
            <a:ext cx="825341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90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81000"/>
            <a:ext cx="530383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11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2228850"/>
            <a:ext cx="46259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03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Cerinta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Datele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angajatilor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trebuie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pastrate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orice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companie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Fiecare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companie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are un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cu un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unic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rol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etc.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Toate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aceste date sunt p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pastrate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ntr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-un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sistem de management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al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angajatilor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unde sunt stocate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toate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datele despre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fiecare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putem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prelua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actualiza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 adauga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date la acest sistem. Folosind C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putem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crea un sistem de management al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angajatilor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care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poate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indeplini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toate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aceste sarcini, folosind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cunostine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baza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 precum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matrice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fisier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Functionalitatea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Sistemului de management al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angajatilor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este: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Realizati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tabelul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Inserati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intrari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Stergeti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intrarile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Cautati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nregistrare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o-RO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6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Principalele componente ale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problemei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sunt: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Structura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 date: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este reprezentat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printr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-o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structura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care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contine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ID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unic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nume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rol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cadrul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companiei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Functionalitati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principale: </a:t>
            </a:r>
            <a:endParaRPr lang="en-US" sz="1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Afisarea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tabelului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Adaugarea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unei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inregistari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pentru un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Stergerea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unei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inregistrari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bazata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 ID-ul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angajatului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Cautarea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unui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 ID. </a:t>
            </a:r>
          </a:p>
          <a:p>
            <a:pPr marL="514350" indent="-514350">
              <a:buAutoNum type="arabicPeriod"/>
            </a:pP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Persistenta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datelor: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Datele despre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pot fi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salvate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ncarcate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dintr-un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fisier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pentru a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asigura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persistenta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informatiilor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ntre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rularile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programului.</a:t>
            </a:r>
            <a:endParaRPr lang="ro-RO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4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DESCRIEREA APLICATIEI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3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Aplicatia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 management al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angajatilor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este o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unealta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simpla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dezvoltata in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limbajul C, care permite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utilizatorilor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gestioneze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informatiile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despre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ntr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-un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mod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interactiv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3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3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scurta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descriere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utilizarii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aplicatiei:</a:t>
            </a:r>
          </a:p>
          <a:p>
            <a:pPr marL="0" indent="0">
              <a:buNone/>
            </a:pPr>
            <a:endParaRPr lang="en-US" sz="23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Lansarea</a:t>
            </a:r>
            <a:r>
              <a:rPr lang="en-U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Aplicatiei</a:t>
            </a:r>
            <a:r>
              <a:rPr lang="en-U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Utilizatorul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lanseaza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aplicatia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 la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consola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sau terminal. </a:t>
            </a:r>
            <a:endParaRPr lang="en-US" sz="23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3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Afisarea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Meniului</a:t>
            </a:r>
            <a:r>
              <a:rPr lang="en-U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nceput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ia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afiseaza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meniu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interactiv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ofera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diferite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optiuni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Utilizatorul poate vedea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tabelul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adauga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nou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sterge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cauta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sau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iasa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aplicatie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3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3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Afisarea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Angajatilor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Optiunea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Afisati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tabelul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” permite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utilizatorului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vada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informatiile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despre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toti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angajatii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existenti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sistem. </a:t>
            </a:r>
            <a:endParaRPr lang="en-US" sz="23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3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Adaugarea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unui Angajat Nou: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Optiunea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Adaugati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noua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inregistrare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” permite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utilizatorului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introduca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datele unui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nou,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inclusiv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ID-ul,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numele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rolul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3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Stergerea</a:t>
            </a:r>
            <a:r>
              <a:rPr lang="en-US" sz="23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unui Angajat: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Optiunea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Stergeti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inregistrare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” permite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utilizatorului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stearga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sz="23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existent i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 ID-ul </a:t>
            </a:r>
            <a:r>
              <a:rPr lang="en-US" sz="23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acestuia</a:t>
            </a:r>
            <a:r>
              <a:rPr lang="en-US" sz="23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o-RO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1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en-US" dirty="0" err="1" smtClean="0"/>
              <a:t>Logica</a:t>
            </a:r>
            <a:endParaRPr lang="ro-R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1"/>
          <a:stretch/>
        </p:blipFill>
        <p:spPr bwMode="auto">
          <a:xfrm>
            <a:off x="3429000" y="1676400"/>
            <a:ext cx="2022177" cy="481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1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REZULTATE</a:t>
            </a:r>
            <a:endParaRPr lang="ro-RO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69436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80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urma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dezvoltarii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acestei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aplicatii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simple de management al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angajatilor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limbajul C,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putem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trage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cateva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concluzii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relevante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Simplu si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Eficient: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Aplicatia ofera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solutie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simpla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si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eficienta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pentru gestionarea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informatiilor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despre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utilizand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limbaj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programare precum C.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Structura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Modulara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Implementarea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modulara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cu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dedicate pentru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fiecare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operatiune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faciliteaza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intelegerea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si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intretinerea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codului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Interactivitate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Meniul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interactiv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utilizatorilor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interactioneze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cu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aplicatia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efectuand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diverse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operatiuni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asupra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datelor despre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angajat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Persistenta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Datelor: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Salvarea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incarcarea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automata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 datelor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ntr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-un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fisier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asigura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persistenta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informatiilor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intre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diferite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rulari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ale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aplicatiei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Limitari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si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Dezavantaje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Totusi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aplicatia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1800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limitarile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sale, cum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fi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lipsa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caracteristicilor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avansate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interfetei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grafice. </a:t>
            </a:r>
            <a:endParaRPr lang="ro-RO" sz="18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2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functionalitati</a:t>
            </a:r>
            <a:endParaRPr lang="ro-R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82" y="1646237"/>
            <a:ext cx="4900217" cy="4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30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48768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91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74</TotalTime>
  <Words>448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Sistemul de management al informațiilor angajaților</vt:lpstr>
      <vt:lpstr>Cerinta</vt:lpstr>
      <vt:lpstr>Descrierea problemei</vt:lpstr>
      <vt:lpstr>DESCRIEREA APLICATIEI</vt:lpstr>
      <vt:lpstr>Schema Logica</vt:lpstr>
      <vt:lpstr>REZULTATE</vt:lpstr>
      <vt:lpstr>CONCLUZII</vt:lpstr>
      <vt:lpstr>Prezentare functionalitati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Sistemul de management al informațiilor angajaților</dc:title>
  <dc:creator>user</dc:creator>
  <cp:lastModifiedBy>user</cp:lastModifiedBy>
  <cp:revision>6</cp:revision>
  <dcterms:created xsi:type="dcterms:W3CDTF">2024-01-03T16:34:38Z</dcterms:created>
  <dcterms:modified xsi:type="dcterms:W3CDTF">2024-01-03T17:49:15Z</dcterms:modified>
</cp:coreProperties>
</file>