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B55D48-7193-4E73-B846-D237840FF8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8CD86C-3DA3-4B8C-B797-7C0AB15DB6BA}">
      <dgm:prSet phldrT="[Texte]"/>
      <dgm:spPr/>
      <dgm:t>
        <a:bodyPr/>
        <a:lstStyle/>
        <a:p>
          <a:r>
            <a:rPr lang="fr-FR" dirty="0" smtClean="0"/>
            <a:t>HOSTILE</a:t>
          </a:r>
          <a:endParaRPr lang="fr-FR" dirty="0"/>
        </a:p>
      </dgm:t>
    </dgm:pt>
    <dgm:pt modelId="{B3614569-3ECB-459B-9B39-7981B5EA0AC9}" type="parTrans" cxnId="{F7599B97-E233-4793-AF41-3E0DEB05D7CF}">
      <dgm:prSet/>
      <dgm:spPr/>
      <dgm:t>
        <a:bodyPr/>
        <a:lstStyle/>
        <a:p>
          <a:endParaRPr lang="fr-FR"/>
        </a:p>
      </dgm:t>
    </dgm:pt>
    <dgm:pt modelId="{C32E521B-F935-4559-A7A2-EECE454D6018}" type="sibTrans" cxnId="{F7599B97-E233-4793-AF41-3E0DEB05D7CF}">
      <dgm:prSet/>
      <dgm:spPr/>
      <dgm:t>
        <a:bodyPr/>
        <a:lstStyle/>
        <a:p>
          <a:endParaRPr lang="fr-FR"/>
        </a:p>
      </dgm:t>
    </dgm:pt>
    <dgm:pt modelId="{D45BBD60-6987-451E-9BC4-1640780F3BD9}">
      <dgm:prSet phldrT="[Texte]"/>
      <dgm:spPr/>
      <dgm:t>
        <a:bodyPr/>
        <a:lstStyle/>
        <a:p>
          <a:r>
            <a:rPr lang="fr-FR" dirty="0" smtClean="0"/>
            <a:t>Mobile</a:t>
          </a:r>
          <a:endParaRPr lang="fr-FR" dirty="0"/>
        </a:p>
      </dgm:t>
    </dgm:pt>
    <dgm:pt modelId="{3CACFC7B-2F13-4B52-9837-D12D60605181}" type="parTrans" cxnId="{8A55CDF8-4A36-41D0-9A34-CEBB5479056D}">
      <dgm:prSet/>
      <dgm:spPr/>
      <dgm:t>
        <a:bodyPr/>
        <a:lstStyle/>
        <a:p>
          <a:endParaRPr lang="fr-FR"/>
        </a:p>
      </dgm:t>
    </dgm:pt>
    <dgm:pt modelId="{4D545E28-F26A-4C95-89AF-5639D56242D5}" type="sibTrans" cxnId="{8A55CDF8-4A36-41D0-9A34-CEBB5479056D}">
      <dgm:prSet/>
      <dgm:spPr/>
      <dgm:t>
        <a:bodyPr/>
        <a:lstStyle/>
        <a:p>
          <a:endParaRPr lang="fr-FR"/>
        </a:p>
      </dgm:t>
    </dgm:pt>
    <dgm:pt modelId="{2EEFF3D8-C303-4CE7-BF0C-25825F276724}">
      <dgm:prSet phldrT="[Texte]"/>
      <dgm:spPr/>
      <dgm:t>
        <a:bodyPr/>
        <a:lstStyle/>
        <a:p>
          <a:r>
            <a:rPr lang="fr-FR" dirty="0" smtClean="0"/>
            <a:t>Fixe</a:t>
          </a:r>
          <a:endParaRPr lang="fr-FR" dirty="0"/>
        </a:p>
      </dgm:t>
    </dgm:pt>
    <dgm:pt modelId="{19F1D100-3FF3-44AA-9509-293D1C34E004}" type="parTrans" cxnId="{3D553312-D899-428A-9700-138BB93241E1}">
      <dgm:prSet/>
      <dgm:spPr/>
      <dgm:t>
        <a:bodyPr/>
        <a:lstStyle/>
        <a:p>
          <a:endParaRPr lang="fr-FR"/>
        </a:p>
      </dgm:t>
    </dgm:pt>
    <dgm:pt modelId="{CE80F5DE-1AC9-4D8F-8DC7-1635A23BD317}" type="sibTrans" cxnId="{3D553312-D899-428A-9700-138BB93241E1}">
      <dgm:prSet/>
      <dgm:spPr/>
      <dgm:t>
        <a:bodyPr/>
        <a:lstStyle/>
        <a:p>
          <a:endParaRPr lang="fr-FR"/>
        </a:p>
      </dgm:t>
    </dgm:pt>
    <dgm:pt modelId="{AB3624CB-ACF9-4BD6-B828-177B406257D7}">
      <dgm:prSet phldrT="[Texte]"/>
      <dgm:spPr/>
      <dgm:t>
        <a:bodyPr/>
        <a:lstStyle/>
        <a:p>
          <a:r>
            <a:rPr lang="fr-FR" dirty="0" err="1" smtClean="0"/>
            <a:t>Turret</a:t>
          </a:r>
          <a:endParaRPr lang="fr-FR" dirty="0"/>
        </a:p>
      </dgm:t>
    </dgm:pt>
    <dgm:pt modelId="{B643ECB9-B8CC-46C8-98C4-6CEC6B12E4DF}" type="parTrans" cxnId="{E987BE56-4808-45CF-B311-E721C63B9951}">
      <dgm:prSet/>
      <dgm:spPr/>
      <dgm:t>
        <a:bodyPr/>
        <a:lstStyle/>
        <a:p>
          <a:endParaRPr lang="fr-FR"/>
        </a:p>
      </dgm:t>
    </dgm:pt>
    <dgm:pt modelId="{9256159B-7574-480B-A0AE-A673C26EEE2F}" type="sibTrans" cxnId="{E987BE56-4808-45CF-B311-E721C63B9951}">
      <dgm:prSet/>
      <dgm:spPr/>
      <dgm:t>
        <a:bodyPr/>
        <a:lstStyle/>
        <a:p>
          <a:endParaRPr lang="fr-FR"/>
        </a:p>
      </dgm:t>
    </dgm:pt>
    <dgm:pt modelId="{30FCE4FB-B7AC-4939-A25B-39B20F2AD253}">
      <dgm:prSet phldrT="[Texte]"/>
      <dgm:spPr/>
      <dgm:t>
        <a:bodyPr/>
        <a:lstStyle/>
        <a:p>
          <a:r>
            <a:rPr lang="fr-FR" dirty="0" err="1" smtClean="0"/>
            <a:t>KillZone</a:t>
          </a:r>
          <a:r>
            <a:rPr lang="fr-FR" dirty="0" smtClean="0"/>
            <a:t> </a:t>
          </a:r>
          <a:r>
            <a:rPr lang="fr-FR" dirty="0" err="1" smtClean="0"/>
            <a:t>Static</a:t>
          </a:r>
          <a:endParaRPr lang="fr-FR" dirty="0"/>
        </a:p>
      </dgm:t>
    </dgm:pt>
    <dgm:pt modelId="{DB763C40-1081-4CA7-9E5D-44D43AF66846}" type="parTrans" cxnId="{8ACE2BF9-9ACB-4FF9-B8CD-51C8CA821B9B}">
      <dgm:prSet/>
      <dgm:spPr/>
      <dgm:t>
        <a:bodyPr/>
        <a:lstStyle/>
        <a:p>
          <a:endParaRPr lang="fr-FR"/>
        </a:p>
      </dgm:t>
    </dgm:pt>
    <dgm:pt modelId="{EEE2324C-B7E1-4EDC-AFFF-4D206AA4D69A}" type="sibTrans" cxnId="{8ACE2BF9-9ACB-4FF9-B8CD-51C8CA821B9B}">
      <dgm:prSet/>
      <dgm:spPr/>
      <dgm:t>
        <a:bodyPr/>
        <a:lstStyle/>
        <a:p>
          <a:endParaRPr lang="fr-FR"/>
        </a:p>
      </dgm:t>
    </dgm:pt>
    <dgm:pt modelId="{08494C7E-616A-4B78-AFBF-9A12F2A0E15E}">
      <dgm:prSet phldrT="[Texte]"/>
      <dgm:spPr/>
      <dgm:t>
        <a:bodyPr/>
        <a:lstStyle/>
        <a:p>
          <a:r>
            <a:rPr lang="fr-FR" dirty="0" err="1" smtClean="0"/>
            <a:t>Enemy</a:t>
          </a:r>
          <a:r>
            <a:rPr lang="fr-FR" dirty="0" smtClean="0"/>
            <a:t> speed</a:t>
          </a:r>
          <a:endParaRPr lang="fr-FR" dirty="0"/>
        </a:p>
      </dgm:t>
    </dgm:pt>
    <dgm:pt modelId="{975D54B8-7CA9-4068-8B4E-7C0EB398FADE}" type="parTrans" cxnId="{3C13BA2C-7A59-47F9-9576-4AE870E91FB8}">
      <dgm:prSet/>
      <dgm:spPr/>
      <dgm:t>
        <a:bodyPr/>
        <a:lstStyle/>
        <a:p>
          <a:endParaRPr lang="fr-FR"/>
        </a:p>
      </dgm:t>
    </dgm:pt>
    <dgm:pt modelId="{81ED72F9-C305-4B6F-843F-014894663F59}" type="sibTrans" cxnId="{3C13BA2C-7A59-47F9-9576-4AE870E91FB8}">
      <dgm:prSet/>
      <dgm:spPr/>
      <dgm:t>
        <a:bodyPr/>
        <a:lstStyle/>
        <a:p>
          <a:endParaRPr lang="fr-FR"/>
        </a:p>
      </dgm:t>
    </dgm:pt>
    <dgm:pt modelId="{5F5E9C53-77B5-4E40-A583-43313928778A}">
      <dgm:prSet phldrT="[Texte]"/>
      <dgm:spPr/>
      <dgm:t>
        <a:bodyPr/>
        <a:lstStyle/>
        <a:p>
          <a:r>
            <a:rPr lang="fr-FR" dirty="0" err="1" smtClean="0"/>
            <a:t>Enemy</a:t>
          </a:r>
          <a:r>
            <a:rPr lang="fr-FR" dirty="0" smtClean="0"/>
            <a:t> </a:t>
          </a:r>
          <a:r>
            <a:rPr lang="fr-FR" dirty="0" err="1" smtClean="0"/>
            <a:t>fire</a:t>
          </a:r>
          <a:endParaRPr lang="fr-FR" dirty="0"/>
        </a:p>
      </dgm:t>
    </dgm:pt>
    <dgm:pt modelId="{62CDE4A1-7C85-4FB4-BE4E-0A49B9456A9C}" type="parTrans" cxnId="{8B5DF7D1-9866-4E25-88BA-C1EF1C9EB3C0}">
      <dgm:prSet/>
      <dgm:spPr/>
      <dgm:t>
        <a:bodyPr/>
        <a:lstStyle/>
        <a:p>
          <a:endParaRPr lang="fr-FR"/>
        </a:p>
      </dgm:t>
    </dgm:pt>
    <dgm:pt modelId="{F2902C53-CA8F-4780-B738-F56A8077265B}" type="sibTrans" cxnId="{8B5DF7D1-9866-4E25-88BA-C1EF1C9EB3C0}">
      <dgm:prSet/>
      <dgm:spPr/>
      <dgm:t>
        <a:bodyPr/>
        <a:lstStyle/>
        <a:p>
          <a:endParaRPr lang="fr-FR"/>
        </a:p>
      </dgm:t>
    </dgm:pt>
    <dgm:pt modelId="{B403FDA7-82D0-4A87-A29E-38236A1A92F2}">
      <dgm:prSet phldrT="[Texte]"/>
      <dgm:spPr/>
      <dgm:t>
        <a:bodyPr/>
        <a:lstStyle/>
        <a:p>
          <a:r>
            <a:rPr lang="fr-FR" dirty="0" err="1" smtClean="0"/>
            <a:t>Enemy</a:t>
          </a:r>
          <a:r>
            <a:rPr lang="fr-FR" dirty="0" smtClean="0"/>
            <a:t> </a:t>
          </a:r>
          <a:r>
            <a:rPr lang="fr-FR" dirty="0" err="1" smtClean="0"/>
            <a:t>bomb</a:t>
          </a:r>
          <a:endParaRPr lang="fr-FR" dirty="0"/>
        </a:p>
      </dgm:t>
    </dgm:pt>
    <dgm:pt modelId="{9A58900E-0F57-4383-8328-B0BCB3FC061E}" type="parTrans" cxnId="{30BFD01D-8D7A-49B0-9AF4-8F6C33297603}">
      <dgm:prSet/>
      <dgm:spPr/>
      <dgm:t>
        <a:bodyPr/>
        <a:lstStyle/>
        <a:p>
          <a:endParaRPr lang="fr-FR"/>
        </a:p>
      </dgm:t>
    </dgm:pt>
    <dgm:pt modelId="{288D2763-0A69-4454-B061-BFE3823F452E}" type="sibTrans" cxnId="{30BFD01D-8D7A-49B0-9AF4-8F6C33297603}">
      <dgm:prSet/>
      <dgm:spPr/>
      <dgm:t>
        <a:bodyPr/>
        <a:lstStyle/>
        <a:p>
          <a:endParaRPr lang="fr-FR"/>
        </a:p>
      </dgm:t>
    </dgm:pt>
    <dgm:pt modelId="{0336E179-0012-4B24-BC94-5224AF59161D}">
      <dgm:prSet phldrT="[Texte]"/>
      <dgm:spPr/>
      <dgm:t>
        <a:bodyPr/>
        <a:lstStyle/>
        <a:p>
          <a:r>
            <a:rPr lang="fr-FR" dirty="0" err="1" smtClean="0"/>
            <a:t>Killzone</a:t>
          </a:r>
          <a:r>
            <a:rPr lang="fr-FR" dirty="0" smtClean="0"/>
            <a:t> mobile</a:t>
          </a:r>
          <a:endParaRPr lang="fr-FR" dirty="0"/>
        </a:p>
      </dgm:t>
    </dgm:pt>
    <dgm:pt modelId="{C35C17BF-5CDA-412F-83E1-96A7A0FD89FE}" type="parTrans" cxnId="{83745EB9-0752-4A3D-9444-F65702D9A978}">
      <dgm:prSet/>
      <dgm:spPr/>
      <dgm:t>
        <a:bodyPr/>
        <a:lstStyle/>
        <a:p>
          <a:endParaRPr lang="fr-FR"/>
        </a:p>
      </dgm:t>
    </dgm:pt>
    <dgm:pt modelId="{249436EB-F9D1-45FC-9B44-8FF4DB80157D}" type="sibTrans" cxnId="{83745EB9-0752-4A3D-9444-F65702D9A978}">
      <dgm:prSet/>
      <dgm:spPr/>
      <dgm:t>
        <a:bodyPr/>
        <a:lstStyle/>
        <a:p>
          <a:endParaRPr lang="fr-FR"/>
        </a:p>
      </dgm:t>
    </dgm:pt>
    <dgm:pt modelId="{E285E219-6F18-4C76-9CEC-C6FBCE447273}" type="pres">
      <dgm:prSet presAssocID="{D6B55D48-7193-4E73-B846-D237840FF8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F03A25-D13B-430D-AED1-A75B57744FD8}" type="pres">
      <dgm:prSet presAssocID="{BB8CD86C-3DA3-4B8C-B797-7C0AB15DB6BA}" presName="hierRoot1" presStyleCnt="0">
        <dgm:presLayoutVars>
          <dgm:hierBranch val="init"/>
        </dgm:presLayoutVars>
      </dgm:prSet>
      <dgm:spPr/>
    </dgm:pt>
    <dgm:pt modelId="{11FB9A48-9BE4-4978-95C3-ED2E35AC68D0}" type="pres">
      <dgm:prSet presAssocID="{BB8CD86C-3DA3-4B8C-B797-7C0AB15DB6BA}" presName="rootComposite1" presStyleCnt="0"/>
      <dgm:spPr/>
    </dgm:pt>
    <dgm:pt modelId="{0DDBF279-AC9B-4D2A-89FE-BCD3EB2F497B}" type="pres">
      <dgm:prSet presAssocID="{BB8CD86C-3DA3-4B8C-B797-7C0AB15DB6B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98F455-D2D1-4A0F-97C1-FE3455A78663}" type="pres">
      <dgm:prSet presAssocID="{BB8CD86C-3DA3-4B8C-B797-7C0AB15DB6BA}" presName="rootConnector1" presStyleLbl="node1" presStyleIdx="0" presStyleCnt="0"/>
      <dgm:spPr/>
    </dgm:pt>
    <dgm:pt modelId="{9831207B-589D-43FF-8613-DD9FA1261DEB}" type="pres">
      <dgm:prSet presAssocID="{BB8CD86C-3DA3-4B8C-B797-7C0AB15DB6BA}" presName="hierChild2" presStyleCnt="0"/>
      <dgm:spPr/>
    </dgm:pt>
    <dgm:pt modelId="{34C9C114-EF76-428D-A62A-C8D2080440AD}" type="pres">
      <dgm:prSet presAssocID="{3CACFC7B-2F13-4B52-9837-D12D60605181}" presName="Name37" presStyleLbl="parChTrans1D2" presStyleIdx="0" presStyleCnt="2"/>
      <dgm:spPr/>
    </dgm:pt>
    <dgm:pt modelId="{1422DD44-F15D-4533-A154-EDAAB7D94A58}" type="pres">
      <dgm:prSet presAssocID="{D45BBD60-6987-451E-9BC4-1640780F3BD9}" presName="hierRoot2" presStyleCnt="0">
        <dgm:presLayoutVars>
          <dgm:hierBranch val="init"/>
        </dgm:presLayoutVars>
      </dgm:prSet>
      <dgm:spPr/>
    </dgm:pt>
    <dgm:pt modelId="{6EE4C116-28AA-413B-8549-B1EB53FA332C}" type="pres">
      <dgm:prSet presAssocID="{D45BBD60-6987-451E-9BC4-1640780F3BD9}" presName="rootComposite" presStyleCnt="0"/>
      <dgm:spPr/>
    </dgm:pt>
    <dgm:pt modelId="{7DDA6AB6-0597-4275-8F65-296A2BFADA5A}" type="pres">
      <dgm:prSet presAssocID="{D45BBD60-6987-451E-9BC4-1640780F3BD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9CCCE88-05B8-4976-BC06-67957510379A}" type="pres">
      <dgm:prSet presAssocID="{D45BBD60-6987-451E-9BC4-1640780F3BD9}" presName="rootConnector" presStyleLbl="node2" presStyleIdx="0" presStyleCnt="2"/>
      <dgm:spPr/>
    </dgm:pt>
    <dgm:pt modelId="{D893170C-F091-43F9-8B9A-95C0D5ECCEDC}" type="pres">
      <dgm:prSet presAssocID="{D45BBD60-6987-451E-9BC4-1640780F3BD9}" presName="hierChild4" presStyleCnt="0"/>
      <dgm:spPr/>
    </dgm:pt>
    <dgm:pt modelId="{62B436CE-5879-481D-ADD5-92D0FB22DC93}" type="pres">
      <dgm:prSet presAssocID="{975D54B8-7CA9-4068-8B4E-7C0EB398FADE}" presName="Name37" presStyleLbl="parChTrans1D3" presStyleIdx="0" presStyleCnt="6"/>
      <dgm:spPr/>
    </dgm:pt>
    <dgm:pt modelId="{42650445-F46A-4B78-895B-68D94DAD66DF}" type="pres">
      <dgm:prSet presAssocID="{08494C7E-616A-4B78-AFBF-9A12F2A0E15E}" presName="hierRoot2" presStyleCnt="0">
        <dgm:presLayoutVars>
          <dgm:hierBranch val="init"/>
        </dgm:presLayoutVars>
      </dgm:prSet>
      <dgm:spPr/>
    </dgm:pt>
    <dgm:pt modelId="{F3BAC1D0-EF5D-4414-BC31-92C3C7D48177}" type="pres">
      <dgm:prSet presAssocID="{08494C7E-616A-4B78-AFBF-9A12F2A0E15E}" presName="rootComposite" presStyleCnt="0"/>
      <dgm:spPr/>
    </dgm:pt>
    <dgm:pt modelId="{6A770DB1-BF23-47DC-B507-AF8E6979158E}" type="pres">
      <dgm:prSet presAssocID="{08494C7E-616A-4B78-AFBF-9A12F2A0E15E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4122B7-5C4D-4128-B8ED-F332A3140483}" type="pres">
      <dgm:prSet presAssocID="{08494C7E-616A-4B78-AFBF-9A12F2A0E15E}" presName="rootConnector" presStyleLbl="node3" presStyleIdx="0" presStyleCnt="6"/>
      <dgm:spPr/>
    </dgm:pt>
    <dgm:pt modelId="{E873C26C-44AC-4655-AE5E-547BED531820}" type="pres">
      <dgm:prSet presAssocID="{08494C7E-616A-4B78-AFBF-9A12F2A0E15E}" presName="hierChild4" presStyleCnt="0"/>
      <dgm:spPr/>
    </dgm:pt>
    <dgm:pt modelId="{46BAEF42-FD64-4D52-8089-1DA84C7FDB58}" type="pres">
      <dgm:prSet presAssocID="{08494C7E-616A-4B78-AFBF-9A12F2A0E15E}" presName="hierChild5" presStyleCnt="0"/>
      <dgm:spPr/>
    </dgm:pt>
    <dgm:pt modelId="{2AA795F4-31F8-4B59-940E-B2BEC083D297}" type="pres">
      <dgm:prSet presAssocID="{62CDE4A1-7C85-4FB4-BE4E-0A49B9456A9C}" presName="Name37" presStyleLbl="parChTrans1D3" presStyleIdx="1" presStyleCnt="6"/>
      <dgm:spPr/>
    </dgm:pt>
    <dgm:pt modelId="{EEB087EC-3674-4481-85C8-8D7756ACEB56}" type="pres">
      <dgm:prSet presAssocID="{5F5E9C53-77B5-4E40-A583-43313928778A}" presName="hierRoot2" presStyleCnt="0">
        <dgm:presLayoutVars>
          <dgm:hierBranch val="init"/>
        </dgm:presLayoutVars>
      </dgm:prSet>
      <dgm:spPr/>
    </dgm:pt>
    <dgm:pt modelId="{A760553A-AFB5-42FD-97EB-1F7254153146}" type="pres">
      <dgm:prSet presAssocID="{5F5E9C53-77B5-4E40-A583-43313928778A}" presName="rootComposite" presStyleCnt="0"/>
      <dgm:spPr/>
    </dgm:pt>
    <dgm:pt modelId="{4FCC9AE0-DA97-4374-ABA7-800D6296FCE3}" type="pres">
      <dgm:prSet presAssocID="{5F5E9C53-77B5-4E40-A583-43313928778A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77BB393-3EBA-4A18-A97E-2BC4EC0367F7}" type="pres">
      <dgm:prSet presAssocID="{5F5E9C53-77B5-4E40-A583-43313928778A}" presName="rootConnector" presStyleLbl="node3" presStyleIdx="1" presStyleCnt="6"/>
      <dgm:spPr/>
    </dgm:pt>
    <dgm:pt modelId="{D9CE3993-5F9D-4E8A-8468-71938E883342}" type="pres">
      <dgm:prSet presAssocID="{5F5E9C53-77B5-4E40-A583-43313928778A}" presName="hierChild4" presStyleCnt="0"/>
      <dgm:spPr/>
    </dgm:pt>
    <dgm:pt modelId="{AF13A269-347E-41E0-BE92-C38CB63366CF}" type="pres">
      <dgm:prSet presAssocID="{5F5E9C53-77B5-4E40-A583-43313928778A}" presName="hierChild5" presStyleCnt="0"/>
      <dgm:spPr/>
    </dgm:pt>
    <dgm:pt modelId="{F0CBA432-34EF-4D4D-AD0D-6EE10AE930FD}" type="pres">
      <dgm:prSet presAssocID="{9A58900E-0F57-4383-8328-B0BCB3FC061E}" presName="Name37" presStyleLbl="parChTrans1D3" presStyleIdx="2" presStyleCnt="6"/>
      <dgm:spPr/>
    </dgm:pt>
    <dgm:pt modelId="{EBDEB5D0-8A35-42D2-B40C-F882D533AA6F}" type="pres">
      <dgm:prSet presAssocID="{B403FDA7-82D0-4A87-A29E-38236A1A92F2}" presName="hierRoot2" presStyleCnt="0">
        <dgm:presLayoutVars>
          <dgm:hierBranch val="init"/>
        </dgm:presLayoutVars>
      </dgm:prSet>
      <dgm:spPr/>
    </dgm:pt>
    <dgm:pt modelId="{6021B690-2AF9-4986-B8CB-097D86EAC975}" type="pres">
      <dgm:prSet presAssocID="{B403FDA7-82D0-4A87-A29E-38236A1A92F2}" presName="rootComposite" presStyleCnt="0"/>
      <dgm:spPr/>
    </dgm:pt>
    <dgm:pt modelId="{8699C236-3295-4A1A-8054-91A425BB14D1}" type="pres">
      <dgm:prSet presAssocID="{B403FDA7-82D0-4A87-A29E-38236A1A92F2}" presName="rootText" presStyleLbl="node3" presStyleIdx="2" presStyleCnt="6">
        <dgm:presLayoutVars>
          <dgm:chPref val="3"/>
        </dgm:presLayoutVars>
      </dgm:prSet>
      <dgm:spPr/>
    </dgm:pt>
    <dgm:pt modelId="{63288554-1298-4827-A78F-B8719CB254F9}" type="pres">
      <dgm:prSet presAssocID="{B403FDA7-82D0-4A87-A29E-38236A1A92F2}" presName="rootConnector" presStyleLbl="node3" presStyleIdx="2" presStyleCnt="6"/>
      <dgm:spPr/>
    </dgm:pt>
    <dgm:pt modelId="{0E4E163C-73A2-4849-83D5-EE3E3B171E5E}" type="pres">
      <dgm:prSet presAssocID="{B403FDA7-82D0-4A87-A29E-38236A1A92F2}" presName="hierChild4" presStyleCnt="0"/>
      <dgm:spPr/>
    </dgm:pt>
    <dgm:pt modelId="{3147C7BE-38B3-4221-AB87-00B1C8896BED}" type="pres">
      <dgm:prSet presAssocID="{B403FDA7-82D0-4A87-A29E-38236A1A92F2}" presName="hierChild5" presStyleCnt="0"/>
      <dgm:spPr/>
    </dgm:pt>
    <dgm:pt modelId="{3612D742-4390-4643-9B54-824897EC0EEF}" type="pres">
      <dgm:prSet presAssocID="{C35C17BF-5CDA-412F-83E1-96A7A0FD89FE}" presName="Name37" presStyleLbl="parChTrans1D3" presStyleIdx="3" presStyleCnt="6"/>
      <dgm:spPr/>
    </dgm:pt>
    <dgm:pt modelId="{D4A24F06-1F52-4114-82D9-6B8BAD1A2778}" type="pres">
      <dgm:prSet presAssocID="{0336E179-0012-4B24-BC94-5224AF59161D}" presName="hierRoot2" presStyleCnt="0">
        <dgm:presLayoutVars>
          <dgm:hierBranch val="init"/>
        </dgm:presLayoutVars>
      </dgm:prSet>
      <dgm:spPr/>
    </dgm:pt>
    <dgm:pt modelId="{50433473-B83A-4383-9C48-BF12225685B3}" type="pres">
      <dgm:prSet presAssocID="{0336E179-0012-4B24-BC94-5224AF59161D}" presName="rootComposite" presStyleCnt="0"/>
      <dgm:spPr/>
    </dgm:pt>
    <dgm:pt modelId="{A2CC7542-5F2A-4937-B7AF-412C0C3C75F6}" type="pres">
      <dgm:prSet presAssocID="{0336E179-0012-4B24-BC94-5224AF59161D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E4481D-300F-4089-8AD0-B8C0E5A3F7E5}" type="pres">
      <dgm:prSet presAssocID="{0336E179-0012-4B24-BC94-5224AF59161D}" presName="rootConnector" presStyleLbl="node3" presStyleIdx="3" presStyleCnt="6"/>
      <dgm:spPr/>
    </dgm:pt>
    <dgm:pt modelId="{FC85AABB-92F2-4855-9440-A0A9BEF152C4}" type="pres">
      <dgm:prSet presAssocID="{0336E179-0012-4B24-BC94-5224AF59161D}" presName="hierChild4" presStyleCnt="0"/>
      <dgm:spPr/>
    </dgm:pt>
    <dgm:pt modelId="{BDF876FA-84A1-499F-B8FB-6BD3B2B0A968}" type="pres">
      <dgm:prSet presAssocID="{0336E179-0012-4B24-BC94-5224AF59161D}" presName="hierChild5" presStyleCnt="0"/>
      <dgm:spPr/>
    </dgm:pt>
    <dgm:pt modelId="{C506A9A4-BF19-42BC-94F1-022D11D9F781}" type="pres">
      <dgm:prSet presAssocID="{D45BBD60-6987-451E-9BC4-1640780F3BD9}" presName="hierChild5" presStyleCnt="0"/>
      <dgm:spPr/>
    </dgm:pt>
    <dgm:pt modelId="{F3532E80-7030-4837-858C-4BC168ED31AF}" type="pres">
      <dgm:prSet presAssocID="{19F1D100-3FF3-44AA-9509-293D1C34E004}" presName="Name37" presStyleLbl="parChTrans1D2" presStyleIdx="1" presStyleCnt="2"/>
      <dgm:spPr/>
    </dgm:pt>
    <dgm:pt modelId="{F64E160B-841D-41BE-86A0-088F6DA9A24C}" type="pres">
      <dgm:prSet presAssocID="{2EEFF3D8-C303-4CE7-BF0C-25825F276724}" presName="hierRoot2" presStyleCnt="0">
        <dgm:presLayoutVars>
          <dgm:hierBranch val="init"/>
        </dgm:presLayoutVars>
      </dgm:prSet>
      <dgm:spPr/>
    </dgm:pt>
    <dgm:pt modelId="{C8C5D1DC-8B37-4FE5-BCB8-5E9D890242CE}" type="pres">
      <dgm:prSet presAssocID="{2EEFF3D8-C303-4CE7-BF0C-25825F276724}" presName="rootComposite" presStyleCnt="0"/>
      <dgm:spPr/>
    </dgm:pt>
    <dgm:pt modelId="{94CFB177-973D-49D5-A8A2-EF381AEBCF86}" type="pres">
      <dgm:prSet presAssocID="{2EEFF3D8-C303-4CE7-BF0C-25825F27672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3EFE186-7A4E-4163-A8D7-C06F2734A9D3}" type="pres">
      <dgm:prSet presAssocID="{2EEFF3D8-C303-4CE7-BF0C-25825F276724}" presName="rootConnector" presStyleLbl="node2" presStyleIdx="1" presStyleCnt="2"/>
      <dgm:spPr/>
    </dgm:pt>
    <dgm:pt modelId="{B010DE01-BD07-42FD-9C1F-12C9AC74BA6D}" type="pres">
      <dgm:prSet presAssocID="{2EEFF3D8-C303-4CE7-BF0C-25825F276724}" presName="hierChild4" presStyleCnt="0"/>
      <dgm:spPr/>
    </dgm:pt>
    <dgm:pt modelId="{D7866E3B-8DAC-4656-A7A8-D92674231D3F}" type="pres">
      <dgm:prSet presAssocID="{B643ECB9-B8CC-46C8-98C4-6CEC6B12E4DF}" presName="Name37" presStyleLbl="parChTrans1D3" presStyleIdx="4" presStyleCnt="6"/>
      <dgm:spPr/>
    </dgm:pt>
    <dgm:pt modelId="{683662E4-D843-4E10-B911-1EFB37A1D4B2}" type="pres">
      <dgm:prSet presAssocID="{AB3624CB-ACF9-4BD6-B828-177B406257D7}" presName="hierRoot2" presStyleCnt="0">
        <dgm:presLayoutVars>
          <dgm:hierBranch val="init"/>
        </dgm:presLayoutVars>
      </dgm:prSet>
      <dgm:spPr/>
    </dgm:pt>
    <dgm:pt modelId="{23D757D2-5630-42E5-A553-DE66299C9B1D}" type="pres">
      <dgm:prSet presAssocID="{AB3624CB-ACF9-4BD6-B828-177B406257D7}" presName="rootComposite" presStyleCnt="0"/>
      <dgm:spPr/>
    </dgm:pt>
    <dgm:pt modelId="{AF0D552B-6448-44CC-AF64-56A7291B3B5C}" type="pres">
      <dgm:prSet presAssocID="{AB3624CB-ACF9-4BD6-B828-177B406257D7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BF28C9-D923-4E0F-BC8D-9C1CC489057C}" type="pres">
      <dgm:prSet presAssocID="{AB3624CB-ACF9-4BD6-B828-177B406257D7}" presName="rootConnector" presStyleLbl="node3" presStyleIdx="4" presStyleCnt="6"/>
      <dgm:spPr/>
    </dgm:pt>
    <dgm:pt modelId="{3A52E648-55A4-487C-8EDE-710C6362D9D5}" type="pres">
      <dgm:prSet presAssocID="{AB3624CB-ACF9-4BD6-B828-177B406257D7}" presName="hierChild4" presStyleCnt="0"/>
      <dgm:spPr/>
    </dgm:pt>
    <dgm:pt modelId="{9DF7D34A-FD7E-424E-AA88-C16589DCB1A6}" type="pres">
      <dgm:prSet presAssocID="{AB3624CB-ACF9-4BD6-B828-177B406257D7}" presName="hierChild5" presStyleCnt="0"/>
      <dgm:spPr/>
    </dgm:pt>
    <dgm:pt modelId="{70DF30E4-A6B6-4065-BD13-E0D24183FC63}" type="pres">
      <dgm:prSet presAssocID="{DB763C40-1081-4CA7-9E5D-44D43AF66846}" presName="Name37" presStyleLbl="parChTrans1D3" presStyleIdx="5" presStyleCnt="6"/>
      <dgm:spPr/>
    </dgm:pt>
    <dgm:pt modelId="{5DE4D581-5549-4F52-A644-E0570C2B31F6}" type="pres">
      <dgm:prSet presAssocID="{30FCE4FB-B7AC-4939-A25B-39B20F2AD253}" presName="hierRoot2" presStyleCnt="0">
        <dgm:presLayoutVars>
          <dgm:hierBranch val="init"/>
        </dgm:presLayoutVars>
      </dgm:prSet>
      <dgm:spPr/>
    </dgm:pt>
    <dgm:pt modelId="{4C8A8A03-8F27-46E1-8031-2392C37B16C2}" type="pres">
      <dgm:prSet presAssocID="{30FCE4FB-B7AC-4939-A25B-39B20F2AD253}" presName="rootComposite" presStyleCnt="0"/>
      <dgm:spPr/>
    </dgm:pt>
    <dgm:pt modelId="{FF4C9521-5E53-448C-9F6B-86FD817B1290}" type="pres">
      <dgm:prSet presAssocID="{30FCE4FB-B7AC-4939-A25B-39B20F2AD253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EE99537-A5C1-4122-8805-8009B7589FBA}" type="pres">
      <dgm:prSet presAssocID="{30FCE4FB-B7AC-4939-A25B-39B20F2AD253}" presName="rootConnector" presStyleLbl="node3" presStyleIdx="5" presStyleCnt="6"/>
      <dgm:spPr/>
    </dgm:pt>
    <dgm:pt modelId="{D6646834-D823-4DA7-8751-A219986BB668}" type="pres">
      <dgm:prSet presAssocID="{30FCE4FB-B7AC-4939-A25B-39B20F2AD253}" presName="hierChild4" presStyleCnt="0"/>
      <dgm:spPr/>
    </dgm:pt>
    <dgm:pt modelId="{B4818040-E6BA-4D3B-821F-3A8B184DE6FE}" type="pres">
      <dgm:prSet presAssocID="{30FCE4FB-B7AC-4939-A25B-39B20F2AD253}" presName="hierChild5" presStyleCnt="0"/>
      <dgm:spPr/>
    </dgm:pt>
    <dgm:pt modelId="{A4F491AD-1C64-46E0-BAC8-A02D1B9B8B4B}" type="pres">
      <dgm:prSet presAssocID="{2EEFF3D8-C303-4CE7-BF0C-25825F276724}" presName="hierChild5" presStyleCnt="0"/>
      <dgm:spPr/>
    </dgm:pt>
    <dgm:pt modelId="{CCEEBC70-6639-4F65-ACB9-FFC4C3EDE1DE}" type="pres">
      <dgm:prSet presAssocID="{BB8CD86C-3DA3-4B8C-B797-7C0AB15DB6BA}" presName="hierChild3" presStyleCnt="0"/>
      <dgm:spPr/>
    </dgm:pt>
  </dgm:ptLst>
  <dgm:cxnLst>
    <dgm:cxn modelId="{8ACE2BF9-9ACB-4FF9-B8CD-51C8CA821B9B}" srcId="{2EEFF3D8-C303-4CE7-BF0C-25825F276724}" destId="{30FCE4FB-B7AC-4939-A25B-39B20F2AD253}" srcOrd="1" destOrd="0" parTransId="{DB763C40-1081-4CA7-9E5D-44D43AF66846}" sibTransId="{EEE2324C-B7E1-4EDC-AFFF-4D206AA4D69A}"/>
    <dgm:cxn modelId="{F7599B97-E233-4793-AF41-3E0DEB05D7CF}" srcId="{D6B55D48-7193-4E73-B846-D237840FF804}" destId="{BB8CD86C-3DA3-4B8C-B797-7C0AB15DB6BA}" srcOrd="0" destOrd="0" parTransId="{B3614569-3ECB-459B-9B39-7981B5EA0AC9}" sibTransId="{C32E521B-F935-4559-A7A2-EECE454D6018}"/>
    <dgm:cxn modelId="{BB30FB24-1509-448B-BCD1-247CB08E8CE9}" type="presOf" srcId="{0336E179-0012-4B24-BC94-5224AF59161D}" destId="{09E4481D-300F-4089-8AD0-B8C0E5A3F7E5}" srcOrd="1" destOrd="0" presId="urn:microsoft.com/office/officeart/2005/8/layout/orgChart1"/>
    <dgm:cxn modelId="{635F2764-7AEA-4F6F-B862-6D8E30D82684}" type="presOf" srcId="{30FCE4FB-B7AC-4939-A25B-39B20F2AD253}" destId="{FEE99537-A5C1-4122-8805-8009B7589FBA}" srcOrd="1" destOrd="0" presId="urn:microsoft.com/office/officeart/2005/8/layout/orgChart1"/>
    <dgm:cxn modelId="{9A49D54E-E4E4-4217-BC49-B94E679DD634}" type="presOf" srcId="{B403FDA7-82D0-4A87-A29E-38236A1A92F2}" destId="{63288554-1298-4827-A78F-B8719CB254F9}" srcOrd="1" destOrd="0" presId="urn:microsoft.com/office/officeart/2005/8/layout/orgChart1"/>
    <dgm:cxn modelId="{C60729F0-8C36-48AD-A386-EF7AECA20BE7}" type="presOf" srcId="{30FCE4FB-B7AC-4939-A25B-39B20F2AD253}" destId="{FF4C9521-5E53-448C-9F6B-86FD817B1290}" srcOrd="0" destOrd="0" presId="urn:microsoft.com/office/officeart/2005/8/layout/orgChart1"/>
    <dgm:cxn modelId="{134E481D-67B0-4504-878D-9C439FA790D4}" type="presOf" srcId="{BB8CD86C-3DA3-4B8C-B797-7C0AB15DB6BA}" destId="{0DDBF279-AC9B-4D2A-89FE-BCD3EB2F497B}" srcOrd="0" destOrd="0" presId="urn:microsoft.com/office/officeart/2005/8/layout/orgChart1"/>
    <dgm:cxn modelId="{8B5DF7D1-9866-4E25-88BA-C1EF1C9EB3C0}" srcId="{D45BBD60-6987-451E-9BC4-1640780F3BD9}" destId="{5F5E9C53-77B5-4E40-A583-43313928778A}" srcOrd="1" destOrd="0" parTransId="{62CDE4A1-7C85-4FB4-BE4E-0A49B9456A9C}" sibTransId="{F2902C53-CA8F-4780-B738-F56A8077265B}"/>
    <dgm:cxn modelId="{0CC8043E-502B-4B06-AF18-4D49971B4BF6}" type="presOf" srcId="{5F5E9C53-77B5-4E40-A583-43313928778A}" destId="{4FCC9AE0-DA97-4374-ABA7-800D6296FCE3}" srcOrd="0" destOrd="0" presId="urn:microsoft.com/office/officeart/2005/8/layout/orgChart1"/>
    <dgm:cxn modelId="{73D39065-C670-4369-887B-B53AF6619AB9}" type="presOf" srcId="{B403FDA7-82D0-4A87-A29E-38236A1A92F2}" destId="{8699C236-3295-4A1A-8054-91A425BB14D1}" srcOrd="0" destOrd="0" presId="urn:microsoft.com/office/officeart/2005/8/layout/orgChart1"/>
    <dgm:cxn modelId="{6BFEA863-D175-43BD-B9A2-BF4E5850EC35}" type="presOf" srcId="{D45BBD60-6987-451E-9BC4-1640780F3BD9}" destId="{7DDA6AB6-0597-4275-8F65-296A2BFADA5A}" srcOrd="0" destOrd="0" presId="urn:microsoft.com/office/officeart/2005/8/layout/orgChart1"/>
    <dgm:cxn modelId="{3C13BA2C-7A59-47F9-9576-4AE870E91FB8}" srcId="{D45BBD60-6987-451E-9BC4-1640780F3BD9}" destId="{08494C7E-616A-4B78-AFBF-9A12F2A0E15E}" srcOrd="0" destOrd="0" parTransId="{975D54B8-7CA9-4068-8B4E-7C0EB398FADE}" sibTransId="{81ED72F9-C305-4B6F-843F-014894663F59}"/>
    <dgm:cxn modelId="{B9614931-1DC5-4B7D-8706-4F81564AD442}" type="presOf" srcId="{DB763C40-1081-4CA7-9E5D-44D43AF66846}" destId="{70DF30E4-A6B6-4065-BD13-E0D24183FC63}" srcOrd="0" destOrd="0" presId="urn:microsoft.com/office/officeart/2005/8/layout/orgChart1"/>
    <dgm:cxn modelId="{020AFBE4-7E6C-44B9-92A1-81489EC66538}" type="presOf" srcId="{08494C7E-616A-4B78-AFBF-9A12F2A0E15E}" destId="{B44122B7-5C4D-4128-B8ED-F332A3140483}" srcOrd="1" destOrd="0" presId="urn:microsoft.com/office/officeart/2005/8/layout/orgChart1"/>
    <dgm:cxn modelId="{3A6A1916-AE30-456B-B47E-CCDE61246CCB}" type="presOf" srcId="{5F5E9C53-77B5-4E40-A583-43313928778A}" destId="{277BB393-3EBA-4A18-A97E-2BC4EC0367F7}" srcOrd="1" destOrd="0" presId="urn:microsoft.com/office/officeart/2005/8/layout/orgChart1"/>
    <dgm:cxn modelId="{16F80C76-C8A2-47C2-982B-9DF9FF122864}" type="presOf" srcId="{BB8CD86C-3DA3-4B8C-B797-7C0AB15DB6BA}" destId="{BB98F455-D2D1-4A0F-97C1-FE3455A78663}" srcOrd="1" destOrd="0" presId="urn:microsoft.com/office/officeart/2005/8/layout/orgChart1"/>
    <dgm:cxn modelId="{D3804EC1-2A56-4FB4-B299-2C71EDA44927}" type="presOf" srcId="{3CACFC7B-2F13-4B52-9837-D12D60605181}" destId="{34C9C114-EF76-428D-A62A-C8D2080440AD}" srcOrd="0" destOrd="0" presId="urn:microsoft.com/office/officeart/2005/8/layout/orgChart1"/>
    <dgm:cxn modelId="{AD2D6912-4740-4EDA-9063-4D1021D4C886}" type="presOf" srcId="{B643ECB9-B8CC-46C8-98C4-6CEC6B12E4DF}" destId="{D7866E3B-8DAC-4656-A7A8-D92674231D3F}" srcOrd="0" destOrd="0" presId="urn:microsoft.com/office/officeart/2005/8/layout/orgChart1"/>
    <dgm:cxn modelId="{F38D72F1-8F23-464B-BEE5-C6FF43A6D225}" type="presOf" srcId="{D6B55D48-7193-4E73-B846-D237840FF804}" destId="{E285E219-6F18-4C76-9CEC-C6FBCE447273}" srcOrd="0" destOrd="0" presId="urn:microsoft.com/office/officeart/2005/8/layout/orgChart1"/>
    <dgm:cxn modelId="{9CBBE751-E4D2-47E4-B28C-03F1C26ADB62}" type="presOf" srcId="{AB3624CB-ACF9-4BD6-B828-177B406257D7}" destId="{21BF28C9-D923-4E0F-BC8D-9C1CC489057C}" srcOrd="1" destOrd="0" presId="urn:microsoft.com/office/officeart/2005/8/layout/orgChart1"/>
    <dgm:cxn modelId="{30BFD01D-8D7A-49B0-9AF4-8F6C33297603}" srcId="{D45BBD60-6987-451E-9BC4-1640780F3BD9}" destId="{B403FDA7-82D0-4A87-A29E-38236A1A92F2}" srcOrd="2" destOrd="0" parTransId="{9A58900E-0F57-4383-8328-B0BCB3FC061E}" sibTransId="{288D2763-0A69-4454-B061-BFE3823F452E}"/>
    <dgm:cxn modelId="{63BF8E83-8618-441C-9071-4F831676700F}" type="presOf" srcId="{D45BBD60-6987-451E-9BC4-1640780F3BD9}" destId="{A9CCCE88-05B8-4976-BC06-67957510379A}" srcOrd="1" destOrd="0" presId="urn:microsoft.com/office/officeart/2005/8/layout/orgChart1"/>
    <dgm:cxn modelId="{6FF6AB14-2C9A-427D-AC04-B4546177547D}" type="presOf" srcId="{9A58900E-0F57-4383-8328-B0BCB3FC061E}" destId="{F0CBA432-34EF-4D4D-AD0D-6EE10AE930FD}" srcOrd="0" destOrd="0" presId="urn:microsoft.com/office/officeart/2005/8/layout/orgChart1"/>
    <dgm:cxn modelId="{CBFD1771-9C49-4935-AD0D-2A8BC8C7B63C}" type="presOf" srcId="{975D54B8-7CA9-4068-8B4E-7C0EB398FADE}" destId="{62B436CE-5879-481D-ADD5-92D0FB22DC93}" srcOrd="0" destOrd="0" presId="urn:microsoft.com/office/officeart/2005/8/layout/orgChart1"/>
    <dgm:cxn modelId="{1B2FD2E6-7876-4953-89C9-9DE0B822B48F}" type="presOf" srcId="{19F1D100-3FF3-44AA-9509-293D1C34E004}" destId="{F3532E80-7030-4837-858C-4BC168ED31AF}" srcOrd="0" destOrd="0" presId="urn:microsoft.com/office/officeart/2005/8/layout/orgChart1"/>
    <dgm:cxn modelId="{7448B3AD-E0F9-49DE-BC5D-9321EEE43156}" type="presOf" srcId="{62CDE4A1-7C85-4FB4-BE4E-0A49B9456A9C}" destId="{2AA795F4-31F8-4B59-940E-B2BEC083D297}" srcOrd="0" destOrd="0" presId="urn:microsoft.com/office/officeart/2005/8/layout/orgChart1"/>
    <dgm:cxn modelId="{3D553312-D899-428A-9700-138BB93241E1}" srcId="{BB8CD86C-3DA3-4B8C-B797-7C0AB15DB6BA}" destId="{2EEFF3D8-C303-4CE7-BF0C-25825F276724}" srcOrd="1" destOrd="0" parTransId="{19F1D100-3FF3-44AA-9509-293D1C34E004}" sibTransId="{CE80F5DE-1AC9-4D8F-8DC7-1635A23BD317}"/>
    <dgm:cxn modelId="{EFC7C239-2E08-4D58-9158-D8CC574DBD40}" type="presOf" srcId="{2EEFF3D8-C303-4CE7-BF0C-25825F276724}" destId="{E3EFE186-7A4E-4163-A8D7-C06F2734A9D3}" srcOrd="1" destOrd="0" presId="urn:microsoft.com/office/officeart/2005/8/layout/orgChart1"/>
    <dgm:cxn modelId="{D949F7DC-3C92-4DFD-83FB-4D7118110BCD}" type="presOf" srcId="{C35C17BF-5CDA-412F-83E1-96A7A0FD89FE}" destId="{3612D742-4390-4643-9B54-824897EC0EEF}" srcOrd="0" destOrd="0" presId="urn:microsoft.com/office/officeart/2005/8/layout/orgChart1"/>
    <dgm:cxn modelId="{06857A50-1318-4F40-BA3F-0856FDDC0BF7}" type="presOf" srcId="{2EEFF3D8-C303-4CE7-BF0C-25825F276724}" destId="{94CFB177-973D-49D5-A8A2-EF381AEBCF86}" srcOrd="0" destOrd="0" presId="urn:microsoft.com/office/officeart/2005/8/layout/orgChart1"/>
    <dgm:cxn modelId="{E987BE56-4808-45CF-B311-E721C63B9951}" srcId="{2EEFF3D8-C303-4CE7-BF0C-25825F276724}" destId="{AB3624CB-ACF9-4BD6-B828-177B406257D7}" srcOrd="0" destOrd="0" parTransId="{B643ECB9-B8CC-46C8-98C4-6CEC6B12E4DF}" sibTransId="{9256159B-7574-480B-A0AE-A673C26EEE2F}"/>
    <dgm:cxn modelId="{7D68720C-202F-44A1-8EF2-6B269017BB12}" type="presOf" srcId="{08494C7E-616A-4B78-AFBF-9A12F2A0E15E}" destId="{6A770DB1-BF23-47DC-B507-AF8E6979158E}" srcOrd="0" destOrd="0" presId="urn:microsoft.com/office/officeart/2005/8/layout/orgChart1"/>
    <dgm:cxn modelId="{8A55CDF8-4A36-41D0-9A34-CEBB5479056D}" srcId="{BB8CD86C-3DA3-4B8C-B797-7C0AB15DB6BA}" destId="{D45BBD60-6987-451E-9BC4-1640780F3BD9}" srcOrd="0" destOrd="0" parTransId="{3CACFC7B-2F13-4B52-9837-D12D60605181}" sibTransId="{4D545E28-F26A-4C95-89AF-5639D56242D5}"/>
    <dgm:cxn modelId="{83745EB9-0752-4A3D-9444-F65702D9A978}" srcId="{D45BBD60-6987-451E-9BC4-1640780F3BD9}" destId="{0336E179-0012-4B24-BC94-5224AF59161D}" srcOrd="3" destOrd="0" parTransId="{C35C17BF-5CDA-412F-83E1-96A7A0FD89FE}" sibTransId="{249436EB-F9D1-45FC-9B44-8FF4DB80157D}"/>
    <dgm:cxn modelId="{C4ED11A2-1DF7-4E0A-B07A-1B1EC0646C48}" type="presOf" srcId="{AB3624CB-ACF9-4BD6-B828-177B406257D7}" destId="{AF0D552B-6448-44CC-AF64-56A7291B3B5C}" srcOrd="0" destOrd="0" presId="urn:microsoft.com/office/officeart/2005/8/layout/orgChart1"/>
    <dgm:cxn modelId="{A910C166-9378-4FA2-90F3-5CA0359D4176}" type="presOf" srcId="{0336E179-0012-4B24-BC94-5224AF59161D}" destId="{A2CC7542-5F2A-4937-B7AF-412C0C3C75F6}" srcOrd="0" destOrd="0" presId="urn:microsoft.com/office/officeart/2005/8/layout/orgChart1"/>
    <dgm:cxn modelId="{67A2AF02-75A5-49E9-999D-B903F1436287}" type="presParOf" srcId="{E285E219-6F18-4C76-9CEC-C6FBCE447273}" destId="{0FF03A25-D13B-430D-AED1-A75B57744FD8}" srcOrd="0" destOrd="0" presId="urn:microsoft.com/office/officeart/2005/8/layout/orgChart1"/>
    <dgm:cxn modelId="{E7F69940-27D5-4A2C-80CB-D8E48E6B7904}" type="presParOf" srcId="{0FF03A25-D13B-430D-AED1-A75B57744FD8}" destId="{11FB9A48-9BE4-4978-95C3-ED2E35AC68D0}" srcOrd="0" destOrd="0" presId="urn:microsoft.com/office/officeart/2005/8/layout/orgChart1"/>
    <dgm:cxn modelId="{4CF6088A-DC66-4F4E-8733-CA1D2FCC4BC3}" type="presParOf" srcId="{11FB9A48-9BE4-4978-95C3-ED2E35AC68D0}" destId="{0DDBF279-AC9B-4D2A-89FE-BCD3EB2F497B}" srcOrd="0" destOrd="0" presId="urn:microsoft.com/office/officeart/2005/8/layout/orgChart1"/>
    <dgm:cxn modelId="{72F3EDA9-9C19-4AEA-90A9-FE85719101D2}" type="presParOf" srcId="{11FB9A48-9BE4-4978-95C3-ED2E35AC68D0}" destId="{BB98F455-D2D1-4A0F-97C1-FE3455A78663}" srcOrd="1" destOrd="0" presId="urn:microsoft.com/office/officeart/2005/8/layout/orgChart1"/>
    <dgm:cxn modelId="{DBD9144C-14C7-4651-87F1-FDBDD5541893}" type="presParOf" srcId="{0FF03A25-D13B-430D-AED1-A75B57744FD8}" destId="{9831207B-589D-43FF-8613-DD9FA1261DEB}" srcOrd="1" destOrd="0" presId="urn:microsoft.com/office/officeart/2005/8/layout/orgChart1"/>
    <dgm:cxn modelId="{576F7198-235B-49FD-AACC-0BCB0A8D5C95}" type="presParOf" srcId="{9831207B-589D-43FF-8613-DD9FA1261DEB}" destId="{34C9C114-EF76-428D-A62A-C8D2080440AD}" srcOrd="0" destOrd="0" presId="urn:microsoft.com/office/officeart/2005/8/layout/orgChart1"/>
    <dgm:cxn modelId="{57F2F5B8-51A7-468C-A58C-576D6A699138}" type="presParOf" srcId="{9831207B-589D-43FF-8613-DD9FA1261DEB}" destId="{1422DD44-F15D-4533-A154-EDAAB7D94A58}" srcOrd="1" destOrd="0" presId="urn:microsoft.com/office/officeart/2005/8/layout/orgChart1"/>
    <dgm:cxn modelId="{61EBED0D-CE36-42F3-97FB-A46457BFEE85}" type="presParOf" srcId="{1422DD44-F15D-4533-A154-EDAAB7D94A58}" destId="{6EE4C116-28AA-413B-8549-B1EB53FA332C}" srcOrd="0" destOrd="0" presId="urn:microsoft.com/office/officeart/2005/8/layout/orgChart1"/>
    <dgm:cxn modelId="{69D2312F-B0E1-4F5E-8D3C-743BCBFC3096}" type="presParOf" srcId="{6EE4C116-28AA-413B-8549-B1EB53FA332C}" destId="{7DDA6AB6-0597-4275-8F65-296A2BFADA5A}" srcOrd="0" destOrd="0" presId="urn:microsoft.com/office/officeart/2005/8/layout/orgChart1"/>
    <dgm:cxn modelId="{30681291-E3CB-418D-9C8B-50AAE2146770}" type="presParOf" srcId="{6EE4C116-28AA-413B-8549-B1EB53FA332C}" destId="{A9CCCE88-05B8-4976-BC06-67957510379A}" srcOrd="1" destOrd="0" presId="urn:microsoft.com/office/officeart/2005/8/layout/orgChart1"/>
    <dgm:cxn modelId="{A34ED4A6-E18B-4E10-BA11-621302701785}" type="presParOf" srcId="{1422DD44-F15D-4533-A154-EDAAB7D94A58}" destId="{D893170C-F091-43F9-8B9A-95C0D5ECCEDC}" srcOrd="1" destOrd="0" presId="urn:microsoft.com/office/officeart/2005/8/layout/orgChart1"/>
    <dgm:cxn modelId="{D6C4623E-3204-4FC6-83B8-79444B2DECB1}" type="presParOf" srcId="{D893170C-F091-43F9-8B9A-95C0D5ECCEDC}" destId="{62B436CE-5879-481D-ADD5-92D0FB22DC93}" srcOrd="0" destOrd="0" presId="urn:microsoft.com/office/officeart/2005/8/layout/orgChart1"/>
    <dgm:cxn modelId="{5386768A-4ACD-4C8E-B480-8906EFC1A172}" type="presParOf" srcId="{D893170C-F091-43F9-8B9A-95C0D5ECCEDC}" destId="{42650445-F46A-4B78-895B-68D94DAD66DF}" srcOrd="1" destOrd="0" presId="urn:microsoft.com/office/officeart/2005/8/layout/orgChart1"/>
    <dgm:cxn modelId="{C6EEC83E-C90E-4761-891E-0953D96D5C39}" type="presParOf" srcId="{42650445-F46A-4B78-895B-68D94DAD66DF}" destId="{F3BAC1D0-EF5D-4414-BC31-92C3C7D48177}" srcOrd="0" destOrd="0" presId="urn:microsoft.com/office/officeart/2005/8/layout/orgChart1"/>
    <dgm:cxn modelId="{19A3296D-7741-4F64-A2BF-D6C218C4E078}" type="presParOf" srcId="{F3BAC1D0-EF5D-4414-BC31-92C3C7D48177}" destId="{6A770DB1-BF23-47DC-B507-AF8E6979158E}" srcOrd="0" destOrd="0" presId="urn:microsoft.com/office/officeart/2005/8/layout/orgChart1"/>
    <dgm:cxn modelId="{FEE00688-EB45-41A0-897D-D5F5A22F334D}" type="presParOf" srcId="{F3BAC1D0-EF5D-4414-BC31-92C3C7D48177}" destId="{B44122B7-5C4D-4128-B8ED-F332A3140483}" srcOrd="1" destOrd="0" presId="urn:microsoft.com/office/officeart/2005/8/layout/orgChart1"/>
    <dgm:cxn modelId="{B05CBA1B-8F03-456C-A4F5-85E3DADD4C7B}" type="presParOf" srcId="{42650445-F46A-4B78-895B-68D94DAD66DF}" destId="{E873C26C-44AC-4655-AE5E-547BED531820}" srcOrd="1" destOrd="0" presId="urn:microsoft.com/office/officeart/2005/8/layout/orgChart1"/>
    <dgm:cxn modelId="{774CA061-43EA-401A-A1F0-DA28764D9194}" type="presParOf" srcId="{42650445-F46A-4B78-895B-68D94DAD66DF}" destId="{46BAEF42-FD64-4D52-8089-1DA84C7FDB58}" srcOrd="2" destOrd="0" presId="urn:microsoft.com/office/officeart/2005/8/layout/orgChart1"/>
    <dgm:cxn modelId="{02C2D05D-8FCB-45CB-B253-522C8559492F}" type="presParOf" srcId="{D893170C-F091-43F9-8B9A-95C0D5ECCEDC}" destId="{2AA795F4-31F8-4B59-940E-B2BEC083D297}" srcOrd="2" destOrd="0" presId="urn:microsoft.com/office/officeart/2005/8/layout/orgChart1"/>
    <dgm:cxn modelId="{81B6F8B9-B8BB-4705-AD86-09DF30A58960}" type="presParOf" srcId="{D893170C-F091-43F9-8B9A-95C0D5ECCEDC}" destId="{EEB087EC-3674-4481-85C8-8D7756ACEB56}" srcOrd="3" destOrd="0" presId="urn:microsoft.com/office/officeart/2005/8/layout/orgChart1"/>
    <dgm:cxn modelId="{967AD8C1-1906-40C3-A870-6F23AA15668E}" type="presParOf" srcId="{EEB087EC-3674-4481-85C8-8D7756ACEB56}" destId="{A760553A-AFB5-42FD-97EB-1F7254153146}" srcOrd="0" destOrd="0" presId="urn:microsoft.com/office/officeart/2005/8/layout/orgChart1"/>
    <dgm:cxn modelId="{1ABFDBD4-72C0-4A0E-A3DA-B5528D434E5C}" type="presParOf" srcId="{A760553A-AFB5-42FD-97EB-1F7254153146}" destId="{4FCC9AE0-DA97-4374-ABA7-800D6296FCE3}" srcOrd="0" destOrd="0" presId="urn:microsoft.com/office/officeart/2005/8/layout/orgChart1"/>
    <dgm:cxn modelId="{BED8DC0B-3DDD-4A78-AA8B-C64F497BBB50}" type="presParOf" srcId="{A760553A-AFB5-42FD-97EB-1F7254153146}" destId="{277BB393-3EBA-4A18-A97E-2BC4EC0367F7}" srcOrd="1" destOrd="0" presId="urn:microsoft.com/office/officeart/2005/8/layout/orgChart1"/>
    <dgm:cxn modelId="{4B80602C-108F-48B9-AC65-B16D51CFA56F}" type="presParOf" srcId="{EEB087EC-3674-4481-85C8-8D7756ACEB56}" destId="{D9CE3993-5F9D-4E8A-8468-71938E883342}" srcOrd="1" destOrd="0" presId="urn:microsoft.com/office/officeart/2005/8/layout/orgChart1"/>
    <dgm:cxn modelId="{B43E84E1-11F7-46E1-A5F7-FCC74EBF4FC5}" type="presParOf" srcId="{EEB087EC-3674-4481-85C8-8D7756ACEB56}" destId="{AF13A269-347E-41E0-BE92-C38CB63366CF}" srcOrd="2" destOrd="0" presId="urn:microsoft.com/office/officeart/2005/8/layout/orgChart1"/>
    <dgm:cxn modelId="{0EC28E93-4BA4-4515-9863-877090515BE0}" type="presParOf" srcId="{D893170C-F091-43F9-8B9A-95C0D5ECCEDC}" destId="{F0CBA432-34EF-4D4D-AD0D-6EE10AE930FD}" srcOrd="4" destOrd="0" presId="urn:microsoft.com/office/officeart/2005/8/layout/orgChart1"/>
    <dgm:cxn modelId="{B8B43735-FEB4-4003-83F7-D8188FB365E2}" type="presParOf" srcId="{D893170C-F091-43F9-8B9A-95C0D5ECCEDC}" destId="{EBDEB5D0-8A35-42D2-B40C-F882D533AA6F}" srcOrd="5" destOrd="0" presId="urn:microsoft.com/office/officeart/2005/8/layout/orgChart1"/>
    <dgm:cxn modelId="{CB4158D1-8A13-4A65-A10C-F967731CEBAF}" type="presParOf" srcId="{EBDEB5D0-8A35-42D2-B40C-F882D533AA6F}" destId="{6021B690-2AF9-4986-B8CB-097D86EAC975}" srcOrd="0" destOrd="0" presId="urn:microsoft.com/office/officeart/2005/8/layout/orgChart1"/>
    <dgm:cxn modelId="{F4C03151-5C20-461D-B72D-2D1FE98EAFF8}" type="presParOf" srcId="{6021B690-2AF9-4986-B8CB-097D86EAC975}" destId="{8699C236-3295-4A1A-8054-91A425BB14D1}" srcOrd="0" destOrd="0" presId="urn:microsoft.com/office/officeart/2005/8/layout/orgChart1"/>
    <dgm:cxn modelId="{75172855-5D7E-440D-86A3-DB945061BBC1}" type="presParOf" srcId="{6021B690-2AF9-4986-B8CB-097D86EAC975}" destId="{63288554-1298-4827-A78F-B8719CB254F9}" srcOrd="1" destOrd="0" presId="urn:microsoft.com/office/officeart/2005/8/layout/orgChart1"/>
    <dgm:cxn modelId="{84C4D144-4777-4AAD-ADD5-A94B3967BF73}" type="presParOf" srcId="{EBDEB5D0-8A35-42D2-B40C-F882D533AA6F}" destId="{0E4E163C-73A2-4849-83D5-EE3E3B171E5E}" srcOrd="1" destOrd="0" presId="urn:microsoft.com/office/officeart/2005/8/layout/orgChart1"/>
    <dgm:cxn modelId="{3C546F77-BF0D-437F-B826-B1909FB7B54E}" type="presParOf" srcId="{EBDEB5D0-8A35-42D2-B40C-F882D533AA6F}" destId="{3147C7BE-38B3-4221-AB87-00B1C8896BED}" srcOrd="2" destOrd="0" presId="urn:microsoft.com/office/officeart/2005/8/layout/orgChart1"/>
    <dgm:cxn modelId="{F6E0DED8-23FF-4BE7-A64E-CC18AF174136}" type="presParOf" srcId="{D893170C-F091-43F9-8B9A-95C0D5ECCEDC}" destId="{3612D742-4390-4643-9B54-824897EC0EEF}" srcOrd="6" destOrd="0" presId="urn:microsoft.com/office/officeart/2005/8/layout/orgChart1"/>
    <dgm:cxn modelId="{73A75580-DE01-4B5F-A019-FE10AD15F162}" type="presParOf" srcId="{D893170C-F091-43F9-8B9A-95C0D5ECCEDC}" destId="{D4A24F06-1F52-4114-82D9-6B8BAD1A2778}" srcOrd="7" destOrd="0" presId="urn:microsoft.com/office/officeart/2005/8/layout/orgChart1"/>
    <dgm:cxn modelId="{3E330961-3BF1-490A-817D-FCA42827AB88}" type="presParOf" srcId="{D4A24F06-1F52-4114-82D9-6B8BAD1A2778}" destId="{50433473-B83A-4383-9C48-BF12225685B3}" srcOrd="0" destOrd="0" presId="urn:microsoft.com/office/officeart/2005/8/layout/orgChart1"/>
    <dgm:cxn modelId="{84FF8DA3-D7E2-4245-A142-6DCE0724C4AC}" type="presParOf" srcId="{50433473-B83A-4383-9C48-BF12225685B3}" destId="{A2CC7542-5F2A-4937-B7AF-412C0C3C75F6}" srcOrd="0" destOrd="0" presId="urn:microsoft.com/office/officeart/2005/8/layout/orgChart1"/>
    <dgm:cxn modelId="{7576E6A3-E4ED-4A53-B05E-5F92C911F71B}" type="presParOf" srcId="{50433473-B83A-4383-9C48-BF12225685B3}" destId="{09E4481D-300F-4089-8AD0-B8C0E5A3F7E5}" srcOrd="1" destOrd="0" presId="urn:microsoft.com/office/officeart/2005/8/layout/orgChart1"/>
    <dgm:cxn modelId="{EE3D2B59-0084-464D-8DA2-7F875986E435}" type="presParOf" srcId="{D4A24F06-1F52-4114-82D9-6B8BAD1A2778}" destId="{FC85AABB-92F2-4855-9440-A0A9BEF152C4}" srcOrd="1" destOrd="0" presId="urn:microsoft.com/office/officeart/2005/8/layout/orgChart1"/>
    <dgm:cxn modelId="{3F518450-3C0F-4B74-B1E2-D4E91EB3F231}" type="presParOf" srcId="{D4A24F06-1F52-4114-82D9-6B8BAD1A2778}" destId="{BDF876FA-84A1-499F-B8FB-6BD3B2B0A968}" srcOrd="2" destOrd="0" presId="urn:microsoft.com/office/officeart/2005/8/layout/orgChart1"/>
    <dgm:cxn modelId="{DA19C2CF-DDF9-4610-BFB2-576B0F68BF34}" type="presParOf" srcId="{1422DD44-F15D-4533-A154-EDAAB7D94A58}" destId="{C506A9A4-BF19-42BC-94F1-022D11D9F781}" srcOrd="2" destOrd="0" presId="urn:microsoft.com/office/officeart/2005/8/layout/orgChart1"/>
    <dgm:cxn modelId="{4F689111-A5D1-431A-A668-986B603B4C21}" type="presParOf" srcId="{9831207B-589D-43FF-8613-DD9FA1261DEB}" destId="{F3532E80-7030-4837-858C-4BC168ED31AF}" srcOrd="2" destOrd="0" presId="urn:microsoft.com/office/officeart/2005/8/layout/orgChart1"/>
    <dgm:cxn modelId="{F868D21D-84E7-44B7-8BAC-471D51C6159B}" type="presParOf" srcId="{9831207B-589D-43FF-8613-DD9FA1261DEB}" destId="{F64E160B-841D-41BE-86A0-088F6DA9A24C}" srcOrd="3" destOrd="0" presId="urn:microsoft.com/office/officeart/2005/8/layout/orgChart1"/>
    <dgm:cxn modelId="{2CAF65CF-9206-42CD-9663-41188AA96CDE}" type="presParOf" srcId="{F64E160B-841D-41BE-86A0-088F6DA9A24C}" destId="{C8C5D1DC-8B37-4FE5-BCB8-5E9D890242CE}" srcOrd="0" destOrd="0" presId="urn:microsoft.com/office/officeart/2005/8/layout/orgChart1"/>
    <dgm:cxn modelId="{561B40E3-5800-4DD1-B47E-F4EAD614A0D1}" type="presParOf" srcId="{C8C5D1DC-8B37-4FE5-BCB8-5E9D890242CE}" destId="{94CFB177-973D-49D5-A8A2-EF381AEBCF86}" srcOrd="0" destOrd="0" presId="urn:microsoft.com/office/officeart/2005/8/layout/orgChart1"/>
    <dgm:cxn modelId="{F5658902-DAEC-447C-B839-C402488966C6}" type="presParOf" srcId="{C8C5D1DC-8B37-4FE5-BCB8-5E9D890242CE}" destId="{E3EFE186-7A4E-4163-A8D7-C06F2734A9D3}" srcOrd="1" destOrd="0" presId="urn:microsoft.com/office/officeart/2005/8/layout/orgChart1"/>
    <dgm:cxn modelId="{7A1D6D8D-BA32-4395-AC4C-309395B68821}" type="presParOf" srcId="{F64E160B-841D-41BE-86A0-088F6DA9A24C}" destId="{B010DE01-BD07-42FD-9C1F-12C9AC74BA6D}" srcOrd="1" destOrd="0" presId="urn:microsoft.com/office/officeart/2005/8/layout/orgChart1"/>
    <dgm:cxn modelId="{A4A9D1E1-7378-4D75-9F1A-F70E020DE96B}" type="presParOf" srcId="{B010DE01-BD07-42FD-9C1F-12C9AC74BA6D}" destId="{D7866E3B-8DAC-4656-A7A8-D92674231D3F}" srcOrd="0" destOrd="0" presId="urn:microsoft.com/office/officeart/2005/8/layout/orgChart1"/>
    <dgm:cxn modelId="{BE0889BD-AF2A-4C95-A63D-7FBD5D372714}" type="presParOf" srcId="{B010DE01-BD07-42FD-9C1F-12C9AC74BA6D}" destId="{683662E4-D843-4E10-B911-1EFB37A1D4B2}" srcOrd="1" destOrd="0" presId="urn:microsoft.com/office/officeart/2005/8/layout/orgChart1"/>
    <dgm:cxn modelId="{24E384D8-43E1-4A1C-8F56-F4482A8AFF0F}" type="presParOf" srcId="{683662E4-D843-4E10-B911-1EFB37A1D4B2}" destId="{23D757D2-5630-42E5-A553-DE66299C9B1D}" srcOrd="0" destOrd="0" presId="urn:microsoft.com/office/officeart/2005/8/layout/orgChart1"/>
    <dgm:cxn modelId="{5C317079-5CC9-479F-A1A6-A8C7071EA961}" type="presParOf" srcId="{23D757D2-5630-42E5-A553-DE66299C9B1D}" destId="{AF0D552B-6448-44CC-AF64-56A7291B3B5C}" srcOrd="0" destOrd="0" presId="urn:microsoft.com/office/officeart/2005/8/layout/orgChart1"/>
    <dgm:cxn modelId="{CC1B3C11-EFCC-4B21-B165-AB73935FFCB8}" type="presParOf" srcId="{23D757D2-5630-42E5-A553-DE66299C9B1D}" destId="{21BF28C9-D923-4E0F-BC8D-9C1CC489057C}" srcOrd="1" destOrd="0" presId="urn:microsoft.com/office/officeart/2005/8/layout/orgChart1"/>
    <dgm:cxn modelId="{C1F70827-AC23-453B-9AC1-45CF2510DA32}" type="presParOf" srcId="{683662E4-D843-4E10-B911-1EFB37A1D4B2}" destId="{3A52E648-55A4-487C-8EDE-710C6362D9D5}" srcOrd="1" destOrd="0" presId="urn:microsoft.com/office/officeart/2005/8/layout/orgChart1"/>
    <dgm:cxn modelId="{B4623FCB-6DD9-4B28-B603-1E4E7D80FB89}" type="presParOf" srcId="{683662E4-D843-4E10-B911-1EFB37A1D4B2}" destId="{9DF7D34A-FD7E-424E-AA88-C16589DCB1A6}" srcOrd="2" destOrd="0" presId="urn:microsoft.com/office/officeart/2005/8/layout/orgChart1"/>
    <dgm:cxn modelId="{4D2C59C5-F77C-4A82-AD7E-93474B94C697}" type="presParOf" srcId="{B010DE01-BD07-42FD-9C1F-12C9AC74BA6D}" destId="{70DF30E4-A6B6-4065-BD13-E0D24183FC63}" srcOrd="2" destOrd="0" presId="urn:microsoft.com/office/officeart/2005/8/layout/orgChart1"/>
    <dgm:cxn modelId="{ABEE351A-20B3-4659-B7C4-C25B69E0ECAC}" type="presParOf" srcId="{B010DE01-BD07-42FD-9C1F-12C9AC74BA6D}" destId="{5DE4D581-5549-4F52-A644-E0570C2B31F6}" srcOrd="3" destOrd="0" presId="urn:microsoft.com/office/officeart/2005/8/layout/orgChart1"/>
    <dgm:cxn modelId="{1C0CD7F5-E93E-46E7-AC11-9271601943CE}" type="presParOf" srcId="{5DE4D581-5549-4F52-A644-E0570C2B31F6}" destId="{4C8A8A03-8F27-46E1-8031-2392C37B16C2}" srcOrd="0" destOrd="0" presId="urn:microsoft.com/office/officeart/2005/8/layout/orgChart1"/>
    <dgm:cxn modelId="{16557938-F7EE-479B-AAD9-10E2D0589074}" type="presParOf" srcId="{4C8A8A03-8F27-46E1-8031-2392C37B16C2}" destId="{FF4C9521-5E53-448C-9F6B-86FD817B1290}" srcOrd="0" destOrd="0" presId="urn:microsoft.com/office/officeart/2005/8/layout/orgChart1"/>
    <dgm:cxn modelId="{10035530-DCE1-4E15-9222-18E316DDBB04}" type="presParOf" srcId="{4C8A8A03-8F27-46E1-8031-2392C37B16C2}" destId="{FEE99537-A5C1-4122-8805-8009B7589FBA}" srcOrd="1" destOrd="0" presId="urn:microsoft.com/office/officeart/2005/8/layout/orgChart1"/>
    <dgm:cxn modelId="{AA5A65FB-02E2-4259-8377-BD6D99605812}" type="presParOf" srcId="{5DE4D581-5549-4F52-A644-E0570C2B31F6}" destId="{D6646834-D823-4DA7-8751-A219986BB668}" srcOrd="1" destOrd="0" presId="urn:microsoft.com/office/officeart/2005/8/layout/orgChart1"/>
    <dgm:cxn modelId="{EC8F30DB-5F0D-417E-BC8A-298ED886870E}" type="presParOf" srcId="{5DE4D581-5549-4F52-A644-E0570C2B31F6}" destId="{B4818040-E6BA-4D3B-821F-3A8B184DE6FE}" srcOrd="2" destOrd="0" presId="urn:microsoft.com/office/officeart/2005/8/layout/orgChart1"/>
    <dgm:cxn modelId="{F255EF2B-0A89-4D76-ABC5-57E07D1F801F}" type="presParOf" srcId="{F64E160B-841D-41BE-86A0-088F6DA9A24C}" destId="{A4F491AD-1C64-46E0-BAC8-A02D1B9B8B4B}" srcOrd="2" destOrd="0" presId="urn:microsoft.com/office/officeart/2005/8/layout/orgChart1"/>
    <dgm:cxn modelId="{AB78CFFB-F024-4964-B48F-D06FBDD830EC}" type="presParOf" srcId="{0FF03A25-D13B-430D-AED1-A75B57744FD8}" destId="{CCEEBC70-6639-4F65-ACB9-FFC4C3EDE1DE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CACB8-4419-4415-86D2-F6FB473393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B99F379-C767-4868-B5B7-3115150734FF}">
      <dgm:prSet phldrT="[Texte]"/>
      <dgm:spPr/>
      <dgm:t>
        <a:bodyPr/>
        <a:lstStyle/>
        <a:p>
          <a:r>
            <a:rPr lang="fr-FR" dirty="0" smtClean="0"/>
            <a:t>HOSTILE</a:t>
          </a:r>
          <a:endParaRPr lang="fr-FR" dirty="0"/>
        </a:p>
      </dgm:t>
    </dgm:pt>
    <dgm:pt modelId="{7F2C1159-49C1-4FBA-B4D0-700D8036D3C0}" type="parTrans" cxnId="{82ABB1ED-6B85-441D-AA98-283E1973D9E4}">
      <dgm:prSet/>
      <dgm:spPr/>
      <dgm:t>
        <a:bodyPr/>
        <a:lstStyle/>
        <a:p>
          <a:endParaRPr lang="fr-FR"/>
        </a:p>
      </dgm:t>
    </dgm:pt>
    <dgm:pt modelId="{D7727112-AE0B-4ED0-872F-89B6D8FB8684}" type="sibTrans" cxnId="{82ABB1ED-6B85-441D-AA98-283E1973D9E4}">
      <dgm:prSet/>
      <dgm:spPr/>
      <dgm:t>
        <a:bodyPr/>
        <a:lstStyle/>
        <a:p>
          <a:endParaRPr lang="fr-FR"/>
        </a:p>
      </dgm:t>
    </dgm:pt>
    <dgm:pt modelId="{E68C1209-09E7-4B10-81E2-89D631BCF18A}">
      <dgm:prSet phldrT="[Texte]"/>
      <dgm:spPr/>
      <dgm:t>
        <a:bodyPr/>
        <a:lstStyle/>
        <a:p>
          <a:r>
            <a:rPr lang="fr-FR" dirty="0" err="1" smtClean="0"/>
            <a:t>KillZone</a:t>
          </a:r>
          <a:r>
            <a:rPr lang="fr-FR" dirty="0" smtClean="0"/>
            <a:t> Mobile</a:t>
          </a:r>
          <a:endParaRPr lang="fr-FR" dirty="0"/>
        </a:p>
      </dgm:t>
    </dgm:pt>
    <dgm:pt modelId="{69F00FEB-89BA-4F7E-8D13-E6C04D4CDF77}" type="parTrans" cxnId="{7367800D-B29A-46F2-8BE6-7F6527739AB2}">
      <dgm:prSet/>
      <dgm:spPr/>
      <dgm:t>
        <a:bodyPr/>
        <a:lstStyle/>
        <a:p>
          <a:endParaRPr lang="fr-FR"/>
        </a:p>
      </dgm:t>
    </dgm:pt>
    <dgm:pt modelId="{DDFED343-0D6D-4DB4-A553-8968BDA7E547}" type="sibTrans" cxnId="{7367800D-B29A-46F2-8BE6-7F6527739AB2}">
      <dgm:prSet/>
      <dgm:spPr/>
      <dgm:t>
        <a:bodyPr/>
        <a:lstStyle/>
        <a:p>
          <a:endParaRPr lang="fr-FR"/>
        </a:p>
      </dgm:t>
    </dgm:pt>
    <dgm:pt modelId="{66BCD4DB-664E-46FE-8CA5-A60D9E76A226}">
      <dgm:prSet phldrT="[Texte]"/>
      <dgm:spPr/>
      <dgm:t>
        <a:bodyPr/>
        <a:lstStyle/>
        <a:p>
          <a:r>
            <a:rPr lang="fr-FR" dirty="0" err="1" smtClean="0"/>
            <a:t>Enemy</a:t>
          </a:r>
          <a:endParaRPr lang="fr-FR" dirty="0"/>
        </a:p>
      </dgm:t>
    </dgm:pt>
    <dgm:pt modelId="{F5F6C608-693A-4E55-A055-0F2AAE0F7632}" type="parTrans" cxnId="{0962FD69-DD44-45B1-81DB-A68B91DAF5AE}">
      <dgm:prSet/>
      <dgm:spPr/>
      <dgm:t>
        <a:bodyPr/>
        <a:lstStyle/>
        <a:p>
          <a:endParaRPr lang="fr-FR"/>
        </a:p>
      </dgm:t>
    </dgm:pt>
    <dgm:pt modelId="{B802E1C9-74D1-49B4-AFCE-AC91DB31A50E}" type="sibTrans" cxnId="{0962FD69-DD44-45B1-81DB-A68B91DAF5AE}">
      <dgm:prSet/>
      <dgm:spPr/>
      <dgm:t>
        <a:bodyPr/>
        <a:lstStyle/>
        <a:p>
          <a:endParaRPr lang="fr-FR"/>
        </a:p>
      </dgm:t>
    </dgm:pt>
    <dgm:pt modelId="{618B38BE-309D-4647-AC89-809EE1192880}">
      <dgm:prSet phldrT="[Texte]"/>
      <dgm:spPr/>
      <dgm:t>
        <a:bodyPr/>
        <a:lstStyle/>
        <a:p>
          <a:r>
            <a:rPr lang="fr-FR" dirty="0" err="1" smtClean="0"/>
            <a:t>Enemy</a:t>
          </a:r>
          <a:r>
            <a:rPr lang="fr-FR" dirty="0" smtClean="0"/>
            <a:t> shoot</a:t>
          </a:r>
          <a:endParaRPr lang="fr-FR" dirty="0"/>
        </a:p>
      </dgm:t>
    </dgm:pt>
    <dgm:pt modelId="{8D35F0D1-D544-49A6-AFE3-A370B88FC13A}" type="parTrans" cxnId="{11246536-15F1-461F-8268-14193DEC7BAC}">
      <dgm:prSet/>
      <dgm:spPr/>
      <dgm:t>
        <a:bodyPr/>
        <a:lstStyle/>
        <a:p>
          <a:endParaRPr lang="fr-FR"/>
        </a:p>
      </dgm:t>
    </dgm:pt>
    <dgm:pt modelId="{7285AFF0-46C0-45E0-859B-0C43A9888C64}" type="sibTrans" cxnId="{11246536-15F1-461F-8268-14193DEC7BAC}">
      <dgm:prSet/>
      <dgm:spPr/>
      <dgm:t>
        <a:bodyPr/>
        <a:lstStyle/>
        <a:p>
          <a:endParaRPr lang="fr-FR"/>
        </a:p>
      </dgm:t>
    </dgm:pt>
    <dgm:pt modelId="{16BF8A36-A42B-4524-BA6A-8AE748AC1392}">
      <dgm:prSet phldrT="[Texte]"/>
      <dgm:spPr/>
      <dgm:t>
        <a:bodyPr/>
        <a:lstStyle/>
        <a:p>
          <a:r>
            <a:rPr lang="fr-FR" dirty="0" err="1" smtClean="0"/>
            <a:t>Enemy</a:t>
          </a:r>
          <a:r>
            <a:rPr lang="fr-FR" dirty="0" smtClean="0"/>
            <a:t> </a:t>
          </a:r>
          <a:r>
            <a:rPr lang="fr-FR" dirty="0" err="1" smtClean="0"/>
            <a:t>turret</a:t>
          </a:r>
          <a:endParaRPr lang="fr-FR" dirty="0"/>
        </a:p>
      </dgm:t>
    </dgm:pt>
    <dgm:pt modelId="{E41C1486-4BFF-4EBE-8F3E-E44CB8ABB569}" type="parTrans" cxnId="{2C43CEA8-0017-41CA-B89A-3C85F3A3E5F4}">
      <dgm:prSet/>
      <dgm:spPr/>
      <dgm:t>
        <a:bodyPr/>
        <a:lstStyle/>
        <a:p>
          <a:endParaRPr lang="fr-FR"/>
        </a:p>
      </dgm:t>
    </dgm:pt>
    <dgm:pt modelId="{02820B84-69D0-42FA-8E89-4166483242FD}" type="sibTrans" cxnId="{2C43CEA8-0017-41CA-B89A-3C85F3A3E5F4}">
      <dgm:prSet/>
      <dgm:spPr/>
      <dgm:t>
        <a:bodyPr/>
        <a:lstStyle/>
        <a:p>
          <a:endParaRPr lang="fr-FR"/>
        </a:p>
      </dgm:t>
    </dgm:pt>
    <dgm:pt modelId="{9CE0C211-64F7-4E0A-B307-E5F1CF920BDF}">
      <dgm:prSet phldrT="[Texte]"/>
      <dgm:spPr/>
      <dgm:t>
        <a:bodyPr/>
        <a:lstStyle/>
        <a:p>
          <a:r>
            <a:rPr lang="fr-FR" dirty="0" err="1" smtClean="0"/>
            <a:t>Enemy</a:t>
          </a:r>
          <a:r>
            <a:rPr lang="fr-FR" dirty="0" smtClean="0"/>
            <a:t> </a:t>
          </a:r>
          <a:r>
            <a:rPr lang="fr-FR" dirty="0" err="1" smtClean="0"/>
            <a:t>bomb</a:t>
          </a:r>
          <a:endParaRPr lang="fr-FR" dirty="0"/>
        </a:p>
      </dgm:t>
    </dgm:pt>
    <dgm:pt modelId="{009A6B66-CAC5-4766-91DE-05555713E93F}" type="parTrans" cxnId="{10096C72-4095-4737-8284-2061AF98766E}">
      <dgm:prSet/>
      <dgm:spPr/>
      <dgm:t>
        <a:bodyPr/>
        <a:lstStyle/>
        <a:p>
          <a:endParaRPr lang="fr-FR"/>
        </a:p>
      </dgm:t>
    </dgm:pt>
    <dgm:pt modelId="{D676B350-D1BD-4EFA-8FF0-DE060151C59F}" type="sibTrans" cxnId="{10096C72-4095-4737-8284-2061AF98766E}">
      <dgm:prSet/>
      <dgm:spPr/>
      <dgm:t>
        <a:bodyPr/>
        <a:lstStyle/>
        <a:p>
          <a:endParaRPr lang="fr-FR"/>
        </a:p>
      </dgm:t>
    </dgm:pt>
    <dgm:pt modelId="{826F4D87-4D1C-4FF0-8DEB-56167886DB6D}">
      <dgm:prSet phldrT="[Texte]"/>
      <dgm:spPr/>
      <dgm:t>
        <a:bodyPr/>
        <a:lstStyle/>
        <a:p>
          <a:r>
            <a:rPr lang="fr-FR" dirty="0" err="1" smtClean="0"/>
            <a:t>Enemy</a:t>
          </a:r>
          <a:r>
            <a:rPr lang="fr-FR" dirty="0" smtClean="0"/>
            <a:t> speed</a:t>
          </a:r>
          <a:endParaRPr lang="fr-FR" dirty="0"/>
        </a:p>
      </dgm:t>
    </dgm:pt>
    <dgm:pt modelId="{1D09BE33-82D5-4E1D-89D6-7DD660472AC4}" type="parTrans" cxnId="{A806F231-AE54-40B2-B04E-AA70821A678B}">
      <dgm:prSet/>
      <dgm:spPr/>
      <dgm:t>
        <a:bodyPr/>
        <a:lstStyle/>
        <a:p>
          <a:endParaRPr lang="fr-FR"/>
        </a:p>
      </dgm:t>
    </dgm:pt>
    <dgm:pt modelId="{A28E369F-93AA-48EF-9B40-622A87DFA465}" type="sibTrans" cxnId="{A806F231-AE54-40B2-B04E-AA70821A678B}">
      <dgm:prSet/>
      <dgm:spPr/>
      <dgm:t>
        <a:bodyPr/>
        <a:lstStyle/>
        <a:p>
          <a:endParaRPr lang="fr-FR"/>
        </a:p>
      </dgm:t>
    </dgm:pt>
    <dgm:pt modelId="{B8BFA887-0D94-4F96-9A90-1F78B75F8085}">
      <dgm:prSet phldrT="[Texte]"/>
      <dgm:spPr/>
      <dgm:t>
        <a:bodyPr/>
        <a:lstStyle/>
        <a:p>
          <a:r>
            <a:rPr lang="fr-FR" dirty="0" err="1" smtClean="0"/>
            <a:t>Killzone</a:t>
          </a:r>
          <a:r>
            <a:rPr lang="fr-FR" dirty="0" smtClean="0"/>
            <a:t> </a:t>
          </a:r>
          <a:r>
            <a:rPr lang="fr-FR" dirty="0" err="1" smtClean="0"/>
            <a:t>Static</a:t>
          </a:r>
          <a:endParaRPr lang="fr-FR" dirty="0"/>
        </a:p>
      </dgm:t>
    </dgm:pt>
    <dgm:pt modelId="{C0FB4277-E466-4178-ADD7-CCD361A5D2AE}" type="parTrans" cxnId="{60203DC2-D12A-43B4-9108-7509BDE66C12}">
      <dgm:prSet/>
      <dgm:spPr/>
      <dgm:t>
        <a:bodyPr/>
        <a:lstStyle/>
        <a:p>
          <a:endParaRPr lang="fr-FR"/>
        </a:p>
      </dgm:t>
    </dgm:pt>
    <dgm:pt modelId="{1BC0287B-AEC5-49C0-A16F-DA30484ACD85}" type="sibTrans" cxnId="{60203DC2-D12A-43B4-9108-7509BDE66C12}">
      <dgm:prSet/>
      <dgm:spPr/>
      <dgm:t>
        <a:bodyPr/>
        <a:lstStyle/>
        <a:p>
          <a:endParaRPr lang="fr-FR"/>
        </a:p>
      </dgm:t>
    </dgm:pt>
    <dgm:pt modelId="{4A197D4F-8EED-41F1-9B07-63CE07ED3E45}" type="pres">
      <dgm:prSet presAssocID="{A6CCACB8-4419-4415-86D2-F6FB473393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9FBA014-51E0-4268-B2BF-598F55A24D53}" type="pres">
      <dgm:prSet presAssocID="{3B99F379-C767-4868-B5B7-3115150734FF}" presName="hierRoot1" presStyleCnt="0">
        <dgm:presLayoutVars>
          <dgm:hierBranch val="init"/>
        </dgm:presLayoutVars>
      </dgm:prSet>
      <dgm:spPr/>
    </dgm:pt>
    <dgm:pt modelId="{D2EE97FD-3BE3-45A3-9D85-CC0602E4D467}" type="pres">
      <dgm:prSet presAssocID="{3B99F379-C767-4868-B5B7-3115150734FF}" presName="rootComposite1" presStyleCnt="0"/>
      <dgm:spPr/>
    </dgm:pt>
    <dgm:pt modelId="{322B816C-E7E3-4B49-9C0A-4B8DC4742772}" type="pres">
      <dgm:prSet presAssocID="{3B99F379-C767-4868-B5B7-3115150734F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FEC2260-E6B9-4514-8B20-A6D38B766AA1}" type="pres">
      <dgm:prSet presAssocID="{3B99F379-C767-4868-B5B7-3115150734FF}" presName="rootConnector1" presStyleLbl="node1" presStyleIdx="0" presStyleCnt="0"/>
      <dgm:spPr/>
    </dgm:pt>
    <dgm:pt modelId="{4BC686BB-C36F-4259-83AF-6FDFF45CD951}" type="pres">
      <dgm:prSet presAssocID="{3B99F379-C767-4868-B5B7-3115150734FF}" presName="hierChild2" presStyleCnt="0"/>
      <dgm:spPr/>
    </dgm:pt>
    <dgm:pt modelId="{2B4E26F7-4E52-462D-817F-DFD943DA7E2D}" type="pres">
      <dgm:prSet presAssocID="{69F00FEB-89BA-4F7E-8D13-E6C04D4CDF77}" presName="Name37" presStyleLbl="parChTrans1D2" presStyleIdx="0" presStyleCnt="2"/>
      <dgm:spPr/>
    </dgm:pt>
    <dgm:pt modelId="{DDB41A82-E60C-4E9F-86E9-8A15A397F760}" type="pres">
      <dgm:prSet presAssocID="{E68C1209-09E7-4B10-81E2-89D631BCF18A}" presName="hierRoot2" presStyleCnt="0">
        <dgm:presLayoutVars>
          <dgm:hierBranch val="init"/>
        </dgm:presLayoutVars>
      </dgm:prSet>
      <dgm:spPr/>
    </dgm:pt>
    <dgm:pt modelId="{35861278-4AA5-40C5-9604-516CEA5806D4}" type="pres">
      <dgm:prSet presAssocID="{E68C1209-09E7-4B10-81E2-89D631BCF18A}" presName="rootComposite" presStyleCnt="0"/>
      <dgm:spPr/>
    </dgm:pt>
    <dgm:pt modelId="{E8B50493-168C-4F8C-AFD1-DE6793E553FC}" type="pres">
      <dgm:prSet presAssocID="{E68C1209-09E7-4B10-81E2-89D631BCF18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A40D27-FFF1-4936-A6E6-1B07DB369E67}" type="pres">
      <dgm:prSet presAssocID="{E68C1209-09E7-4B10-81E2-89D631BCF18A}" presName="rootConnector" presStyleLbl="node2" presStyleIdx="0" presStyleCnt="2"/>
      <dgm:spPr/>
    </dgm:pt>
    <dgm:pt modelId="{4A036CE5-15CB-4FBE-BB89-66CE3243EF3C}" type="pres">
      <dgm:prSet presAssocID="{E68C1209-09E7-4B10-81E2-89D631BCF18A}" presName="hierChild4" presStyleCnt="0"/>
      <dgm:spPr/>
    </dgm:pt>
    <dgm:pt modelId="{63FB9409-BCB4-4830-9C98-BB3574595CF6}" type="pres">
      <dgm:prSet presAssocID="{C0FB4277-E466-4178-ADD7-CCD361A5D2AE}" presName="Name37" presStyleLbl="parChTrans1D3" presStyleIdx="0" presStyleCnt="5"/>
      <dgm:spPr/>
    </dgm:pt>
    <dgm:pt modelId="{550B3C66-B4A8-4D46-844C-734D2AB7FE41}" type="pres">
      <dgm:prSet presAssocID="{B8BFA887-0D94-4F96-9A90-1F78B75F8085}" presName="hierRoot2" presStyleCnt="0">
        <dgm:presLayoutVars>
          <dgm:hierBranch val="init"/>
        </dgm:presLayoutVars>
      </dgm:prSet>
      <dgm:spPr/>
    </dgm:pt>
    <dgm:pt modelId="{1B4AA59B-BAE0-41A6-8DA8-2C34287FD774}" type="pres">
      <dgm:prSet presAssocID="{B8BFA887-0D94-4F96-9A90-1F78B75F8085}" presName="rootComposite" presStyleCnt="0"/>
      <dgm:spPr/>
    </dgm:pt>
    <dgm:pt modelId="{71586A65-401D-4E7C-A3EE-A42FE869A037}" type="pres">
      <dgm:prSet presAssocID="{B8BFA887-0D94-4F96-9A90-1F78B75F8085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C3BB1FE-2A23-4140-BF95-194FB694A731}" type="pres">
      <dgm:prSet presAssocID="{B8BFA887-0D94-4F96-9A90-1F78B75F8085}" presName="rootConnector" presStyleLbl="node3" presStyleIdx="0" presStyleCnt="5"/>
      <dgm:spPr/>
    </dgm:pt>
    <dgm:pt modelId="{A8011F1D-87C1-479B-82FE-F75848FD0DA7}" type="pres">
      <dgm:prSet presAssocID="{B8BFA887-0D94-4F96-9A90-1F78B75F8085}" presName="hierChild4" presStyleCnt="0"/>
      <dgm:spPr/>
    </dgm:pt>
    <dgm:pt modelId="{8A7C3E9B-2990-47F8-AEE3-A70F0AEFA5DB}" type="pres">
      <dgm:prSet presAssocID="{B8BFA887-0D94-4F96-9A90-1F78B75F8085}" presName="hierChild5" presStyleCnt="0"/>
      <dgm:spPr/>
    </dgm:pt>
    <dgm:pt modelId="{1E8CAFF9-DA79-4DEB-834D-70D80200B109}" type="pres">
      <dgm:prSet presAssocID="{E68C1209-09E7-4B10-81E2-89D631BCF18A}" presName="hierChild5" presStyleCnt="0"/>
      <dgm:spPr/>
    </dgm:pt>
    <dgm:pt modelId="{246E8E42-1616-4445-B0D3-3D107843ADF2}" type="pres">
      <dgm:prSet presAssocID="{F5F6C608-693A-4E55-A055-0F2AAE0F7632}" presName="Name37" presStyleLbl="parChTrans1D2" presStyleIdx="1" presStyleCnt="2"/>
      <dgm:spPr/>
    </dgm:pt>
    <dgm:pt modelId="{ECB0C765-3DE9-4EDA-8B5A-FA3D14D27EBE}" type="pres">
      <dgm:prSet presAssocID="{66BCD4DB-664E-46FE-8CA5-A60D9E76A226}" presName="hierRoot2" presStyleCnt="0">
        <dgm:presLayoutVars>
          <dgm:hierBranch val="init"/>
        </dgm:presLayoutVars>
      </dgm:prSet>
      <dgm:spPr/>
    </dgm:pt>
    <dgm:pt modelId="{B5276890-5626-4AFC-8470-40FA369DB9C1}" type="pres">
      <dgm:prSet presAssocID="{66BCD4DB-664E-46FE-8CA5-A60D9E76A226}" presName="rootComposite" presStyleCnt="0"/>
      <dgm:spPr/>
    </dgm:pt>
    <dgm:pt modelId="{4D37EEC1-AE70-4DB4-97A3-EB4B75065D61}" type="pres">
      <dgm:prSet presAssocID="{66BCD4DB-664E-46FE-8CA5-A60D9E76A22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6801928-407B-43CE-A641-C55659DC1F28}" type="pres">
      <dgm:prSet presAssocID="{66BCD4DB-664E-46FE-8CA5-A60D9E76A226}" presName="rootConnector" presStyleLbl="node2" presStyleIdx="1" presStyleCnt="2"/>
      <dgm:spPr/>
    </dgm:pt>
    <dgm:pt modelId="{9FF23AB8-7590-4743-8075-143B7C585F19}" type="pres">
      <dgm:prSet presAssocID="{66BCD4DB-664E-46FE-8CA5-A60D9E76A226}" presName="hierChild4" presStyleCnt="0"/>
      <dgm:spPr/>
    </dgm:pt>
    <dgm:pt modelId="{781896F0-162C-4D6A-98A9-5FED457E451D}" type="pres">
      <dgm:prSet presAssocID="{8D35F0D1-D544-49A6-AFE3-A370B88FC13A}" presName="Name37" presStyleLbl="parChTrans1D3" presStyleIdx="1" presStyleCnt="5"/>
      <dgm:spPr/>
    </dgm:pt>
    <dgm:pt modelId="{07BA546B-9531-47AF-8A57-F87EC10EA4C1}" type="pres">
      <dgm:prSet presAssocID="{618B38BE-309D-4647-AC89-809EE1192880}" presName="hierRoot2" presStyleCnt="0">
        <dgm:presLayoutVars>
          <dgm:hierBranch val="init"/>
        </dgm:presLayoutVars>
      </dgm:prSet>
      <dgm:spPr/>
    </dgm:pt>
    <dgm:pt modelId="{A5FB7D79-29FA-48F8-9FE7-2764904C9474}" type="pres">
      <dgm:prSet presAssocID="{618B38BE-309D-4647-AC89-809EE1192880}" presName="rootComposite" presStyleCnt="0"/>
      <dgm:spPr/>
    </dgm:pt>
    <dgm:pt modelId="{51338291-BD14-4D4C-ADDF-C38BCF725B3F}" type="pres">
      <dgm:prSet presAssocID="{618B38BE-309D-4647-AC89-809EE1192880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C394C6-1F36-4824-9670-A05F398116CF}" type="pres">
      <dgm:prSet presAssocID="{618B38BE-309D-4647-AC89-809EE1192880}" presName="rootConnector" presStyleLbl="node3" presStyleIdx="1" presStyleCnt="5"/>
      <dgm:spPr/>
    </dgm:pt>
    <dgm:pt modelId="{EF130543-0698-402D-80B6-9DF8B05B0A09}" type="pres">
      <dgm:prSet presAssocID="{618B38BE-309D-4647-AC89-809EE1192880}" presName="hierChild4" presStyleCnt="0"/>
      <dgm:spPr/>
    </dgm:pt>
    <dgm:pt modelId="{AE37C6CC-CB48-4CC5-BA6C-C2379449E788}" type="pres">
      <dgm:prSet presAssocID="{618B38BE-309D-4647-AC89-809EE1192880}" presName="hierChild5" presStyleCnt="0"/>
      <dgm:spPr/>
    </dgm:pt>
    <dgm:pt modelId="{076EADFE-E52A-4EF1-869F-7E41C37DA89B}" type="pres">
      <dgm:prSet presAssocID="{E41C1486-4BFF-4EBE-8F3E-E44CB8ABB569}" presName="Name37" presStyleLbl="parChTrans1D3" presStyleIdx="2" presStyleCnt="5"/>
      <dgm:spPr/>
    </dgm:pt>
    <dgm:pt modelId="{073D3DD5-35F6-4C00-B451-CC17CD011160}" type="pres">
      <dgm:prSet presAssocID="{16BF8A36-A42B-4524-BA6A-8AE748AC1392}" presName="hierRoot2" presStyleCnt="0">
        <dgm:presLayoutVars>
          <dgm:hierBranch val="init"/>
        </dgm:presLayoutVars>
      </dgm:prSet>
      <dgm:spPr/>
    </dgm:pt>
    <dgm:pt modelId="{BE079C50-1549-4A3B-A8A3-CA893D219991}" type="pres">
      <dgm:prSet presAssocID="{16BF8A36-A42B-4524-BA6A-8AE748AC1392}" presName="rootComposite" presStyleCnt="0"/>
      <dgm:spPr/>
    </dgm:pt>
    <dgm:pt modelId="{6E7D3C10-5B1C-4211-96E5-E975ECEE9109}" type="pres">
      <dgm:prSet presAssocID="{16BF8A36-A42B-4524-BA6A-8AE748AC1392}" presName="rootText" presStyleLbl="node3" presStyleIdx="2" presStyleCnt="5">
        <dgm:presLayoutVars>
          <dgm:chPref val="3"/>
        </dgm:presLayoutVars>
      </dgm:prSet>
      <dgm:spPr/>
    </dgm:pt>
    <dgm:pt modelId="{79B8D870-5581-4EB2-893B-546432B05E54}" type="pres">
      <dgm:prSet presAssocID="{16BF8A36-A42B-4524-BA6A-8AE748AC1392}" presName="rootConnector" presStyleLbl="node3" presStyleIdx="2" presStyleCnt="5"/>
      <dgm:spPr/>
    </dgm:pt>
    <dgm:pt modelId="{FA2AF55F-D8CF-48AA-8D4C-8A1E3470F9C2}" type="pres">
      <dgm:prSet presAssocID="{16BF8A36-A42B-4524-BA6A-8AE748AC1392}" presName="hierChild4" presStyleCnt="0"/>
      <dgm:spPr/>
    </dgm:pt>
    <dgm:pt modelId="{40731F20-07B1-4BD2-99C8-32BDBB42259D}" type="pres">
      <dgm:prSet presAssocID="{16BF8A36-A42B-4524-BA6A-8AE748AC1392}" presName="hierChild5" presStyleCnt="0"/>
      <dgm:spPr/>
    </dgm:pt>
    <dgm:pt modelId="{45CF28C9-220E-4176-A3B1-2A4991BFE747}" type="pres">
      <dgm:prSet presAssocID="{009A6B66-CAC5-4766-91DE-05555713E93F}" presName="Name37" presStyleLbl="parChTrans1D3" presStyleIdx="3" presStyleCnt="5"/>
      <dgm:spPr/>
    </dgm:pt>
    <dgm:pt modelId="{0648EF10-28D9-424B-8EA6-F02882795112}" type="pres">
      <dgm:prSet presAssocID="{9CE0C211-64F7-4E0A-B307-E5F1CF920BDF}" presName="hierRoot2" presStyleCnt="0">
        <dgm:presLayoutVars>
          <dgm:hierBranch val="init"/>
        </dgm:presLayoutVars>
      </dgm:prSet>
      <dgm:spPr/>
    </dgm:pt>
    <dgm:pt modelId="{D4D81142-5E10-4046-91D6-050F222779F6}" type="pres">
      <dgm:prSet presAssocID="{9CE0C211-64F7-4E0A-B307-E5F1CF920BDF}" presName="rootComposite" presStyleCnt="0"/>
      <dgm:spPr/>
    </dgm:pt>
    <dgm:pt modelId="{5E83534E-2B1E-4145-B098-D2EC05C8A909}" type="pres">
      <dgm:prSet presAssocID="{9CE0C211-64F7-4E0A-B307-E5F1CF920BDF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842BD19-221A-4147-A956-BFB52D3FB16B}" type="pres">
      <dgm:prSet presAssocID="{9CE0C211-64F7-4E0A-B307-E5F1CF920BDF}" presName="rootConnector" presStyleLbl="node3" presStyleIdx="3" presStyleCnt="5"/>
      <dgm:spPr/>
    </dgm:pt>
    <dgm:pt modelId="{095EF822-F1C8-4CC0-8709-A61EC21D4DFE}" type="pres">
      <dgm:prSet presAssocID="{9CE0C211-64F7-4E0A-B307-E5F1CF920BDF}" presName="hierChild4" presStyleCnt="0"/>
      <dgm:spPr/>
    </dgm:pt>
    <dgm:pt modelId="{6FA11D03-2024-48DD-B4FB-8679E6543F2B}" type="pres">
      <dgm:prSet presAssocID="{9CE0C211-64F7-4E0A-B307-E5F1CF920BDF}" presName="hierChild5" presStyleCnt="0"/>
      <dgm:spPr/>
    </dgm:pt>
    <dgm:pt modelId="{58033EDF-CB0C-4031-A0D8-90F4C1D028B5}" type="pres">
      <dgm:prSet presAssocID="{1D09BE33-82D5-4E1D-89D6-7DD660472AC4}" presName="Name37" presStyleLbl="parChTrans1D3" presStyleIdx="4" presStyleCnt="5"/>
      <dgm:spPr/>
    </dgm:pt>
    <dgm:pt modelId="{19B87812-9E97-4EB6-A976-80CA5E253DAE}" type="pres">
      <dgm:prSet presAssocID="{826F4D87-4D1C-4FF0-8DEB-56167886DB6D}" presName="hierRoot2" presStyleCnt="0">
        <dgm:presLayoutVars>
          <dgm:hierBranch val="init"/>
        </dgm:presLayoutVars>
      </dgm:prSet>
      <dgm:spPr/>
    </dgm:pt>
    <dgm:pt modelId="{C54F74E1-294D-4D85-9FCD-4C6D5B9AC0CF}" type="pres">
      <dgm:prSet presAssocID="{826F4D87-4D1C-4FF0-8DEB-56167886DB6D}" presName="rootComposite" presStyleCnt="0"/>
      <dgm:spPr/>
    </dgm:pt>
    <dgm:pt modelId="{71C48A37-B2A3-4B82-955E-5DC4383C400A}" type="pres">
      <dgm:prSet presAssocID="{826F4D87-4D1C-4FF0-8DEB-56167886DB6D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2E777D-2470-4EB5-BFD0-DA8D63EEABDA}" type="pres">
      <dgm:prSet presAssocID="{826F4D87-4D1C-4FF0-8DEB-56167886DB6D}" presName="rootConnector" presStyleLbl="node3" presStyleIdx="4" presStyleCnt="5"/>
      <dgm:spPr/>
    </dgm:pt>
    <dgm:pt modelId="{D7D72F7F-CD36-4597-B4EC-4217E5E8973A}" type="pres">
      <dgm:prSet presAssocID="{826F4D87-4D1C-4FF0-8DEB-56167886DB6D}" presName="hierChild4" presStyleCnt="0"/>
      <dgm:spPr/>
    </dgm:pt>
    <dgm:pt modelId="{CAB0F3E5-3D62-436D-8C3D-9FDDB1B4690E}" type="pres">
      <dgm:prSet presAssocID="{826F4D87-4D1C-4FF0-8DEB-56167886DB6D}" presName="hierChild5" presStyleCnt="0"/>
      <dgm:spPr/>
    </dgm:pt>
    <dgm:pt modelId="{2E3F4B6D-9CAD-4A02-88B9-B7805F5F54FB}" type="pres">
      <dgm:prSet presAssocID="{66BCD4DB-664E-46FE-8CA5-A60D9E76A226}" presName="hierChild5" presStyleCnt="0"/>
      <dgm:spPr/>
    </dgm:pt>
    <dgm:pt modelId="{C0D4F39B-5CEA-4767-99D6-1160E472F5D9}" type="pres">
      <dgm:prSet presAssocID="{3B99F379-C767-4868-B5B7-3115150734FF}" presName="hierChild3" presStyleCnt="0"/>
      <dgm:spPr/>
    </dgm:pt>
  </dgm:ptLst>
  <dgm:cxnLst>
    <dgm:cxn modelId="{2C43CEA8-0017-41CA-B89A-3C85F3A3E5F4}" srcId="{66BCD4DB-664E-46FE-8CA5-A60D9E76A226}" destId="{16BF8A36-A42B-4524-BA6A-8AE748AC1392}" srcOrd="1" destOrd="0" parTransId="{E41C1486-4BFF-4EBE-8F3E-E44CB8ABB569}" sibTransId="{02820B84-69D0-42FA-8E89-4166483242FD}"/>
    <dgm:cxn modelId="{14D49362-00D9-4B26-90C3-956798C8C402}" type="presOf" srcId="{16BF8A36-A42B-4524-BA6A-8AE748AC1392}" destId="{6E7D3C10-5B1C-4211-96E5-E975ECEE9109}" srcOrd="0" destOrd="0" presId="urn:microsoft.com/office/officeart/2005/8/layout/orgChart1"/>
    <dgm:cxn modelId="{B1E8584D-819B-4083-8D10-1F7106549F72}" type="presOf" srcId="{F5F6C608-693A-4E55-A055-0F2AAE0F7632}" destId="{246E8E42-1616-4445-B0D3-3D107843ADF2}" srcOrd="0" destOrd="0" presId="urn:microsoft.com/office/officeart/2005/8/layout/orgChart1"/>
    <dgm:cxn modelId="{8794AC31-BCEB-4DC2-8F29-DEED07AB9ED1}" type="presOf" srcId="{E41C1486-4BFF-4EBE-8F3E-E44CB8ABB569}" destId="{076EADFE-E52A-4EF1-869F-7E41C37DA89B}" srcOrd="0" destOrd="0" presId="urn:microsoft.com/office/officeart/2005/8/layout/orgChart1"/>
    <dgm:cxn modelId="{60203DC2-D12A-43B4-9108-7509BDE66C12}" srcId="{E68C1209-09E7-4B10-81E2-89D631BCF18A}" destId="{B8BFA887-0D94-4F96-9A90-1F78B75F8085}" srcOrd="0" destOrd="0" parTransId="{C0FB4277-E466-4178-ADD7-CCD361A5D2AE}" sibTransId="{1BC0287B-AEC5-49C0-A16F-DA30484ACD85}"/>
    <dgm:cxn modelId="{84E6C5BC-44E8-44FA-8FA7-6068951DF7C9}" type="presOf" srcId="{B8BFA887-0D94-4F96-9A90-1F78B75F8085}" destId="{71586A65-401D-4E7C-A3EE-A42FE869A037}" srcOrd="0" destOrd="0" presId="urn:microsoft.com/office/officeart/2005/8/layout/orgChart1"/>
    <dgm:cxn modelId="{2BA8A7D6-88D7-495A-B29A-412217AE7AD2}" type="presOf" srcId="{618B38BE-309D-4647-AC89-809EE1192880}" destId="{51338291-BD14-4D4C-ADDF-C38BCF725B3F}" srcOrd="0" destOrd="0" presId="urn:microsoft.com/office/officeart/2005/8/layout/orgChart1"/>
    <dgm:cxn modelId="{7F532111-2C46-47CF-99D0-D0921D18B9A0}" type="presOf" srcId="{1D09BE33-82D5-4E1D-89D6-7DD660472AC4}" destId="{58033EDF-CB0C-4031-A0D8-90F4C1D028B5}" srcOrd="0" destOrd="0" presId="urn:microsoft.com/office/officeart/2005/8/layout/orgChart1"/>
    <dgm:cxn modelId="{39577945-09A6-4598-B3B7-6FD5FCF48E5D}" type="presOf" srcId="{3B99F379-C767-4868-B5B7-3115150734FF}" destId="{322B816C-E7E3-4B49-9C0A-4B8DC4742772}" srcOrd="0" destOrd="0" presId="urn:microsoft.com/office/officeart/2005/8/layout/orgChart1"/>
    <dgm:cxn modelId="{580145E9-D134-47F2-93F6-E29E3341B3C1}" type="presOf" srcId="{C0FB4277-E466-4178-ADD7-CCD361A5D2AE}" destId="{63FB9409-BCB4-4830-9C98-BB3574595CF6}" srcOrd="0" destOrd="0" presId="urn:microsoft.com/office/officeart/2005/8/layout/orgChart1"/>
    <dgm:cxn modelId="{0FBC2CC5-BA43-4608-B957-F8E56EA5DD36}" type="presOf" srcId="{E68C1209-09E7-4B10-81E2-89D631BCF18A}" destId="{E8B50493-168C-4F8C-AFD1-DE6793E553FC}" srcOrd="0" destOrd="0" presId="urn:microsoft.com/office/officeart/2005/8/layout/orgChart1"/>
    <dgm:cxn modelId="{A806F231-AE54-40B2-B04E-AA70821A678B}" srcId="{66BCD4DB-664E-46FE-8CA5-A60D9E76A226}" destId="{826F4D87-4D1C-4FF0-8DEB-56167886DB6D}" srcOrd="3" destOrd="0" parTransId="{1D09BE33-82D5-4E1D-89D6-7DD660472AC4}" sibTransId="{A28E369F-93AA-48EF-9B40-622A87DFA465}"/>
    <dgm:cxn modelId="{90B48A22-ECBD-47ED-99E7-8528776B0BE8}" type="presOf" srcId="{826F4D87-4D1C-4FF0-8DEB-56167886DB6D}" destId="{2B2E777D-2470-4EB5-BFD0-DA8D63EEABDA}" srcOrd="1" destOrd="0" presId="urn:microsoft.com/office/officeart/2005/8/layout/orgChart1"/>
    <dgm:cxn modelId="{03A17216-1F7C-4A86-AD59-3E5381731CA3}" type="presOf" srcId="{009A6B66-CAC5-4766-91DE-05555713E93F}" destId="{45CF28C9-220E-4176-A3B1-2A4991BFE747}" srcOrd="0" destOrd="0" presId="urn:microsoft.com/office/officeart/2005/8/layout/orgChart1"/>
    <dgm:cxn modelId="{AFDCA4BD-AEF9-4AB6-A957-AEC2024EACA9}" type="presOf" srcId="{3B99F379-C767-4868-B5B7-3115150734FF}" destId="{6FEC2260-E6B9-4514-8B20-A6D38B766AA1}" srcOrd="1" destOrd="0" presId="urn:microsoft.com/office/officeart/2005/8/layout/orgChart1"/>
    <dgm:cxn modelId="{0962FD69-DD44-45B1-81DB-A68B91DAF5AE}" srcId="{3B99F379-C767-4868-B5B7-3115150734FF}" destId="{66BCD4DB-664E-46FE-8CA5-A60D9E76A226}" srcOrd="1" destOrd="0" parTransId="{F5F6C608-693A-4E55-A055-0F2AAE0F7632}" sibTransId="{B802E1C9-74D1-49B4-AFCE-AC91DB31A50E}"/>
    <dgm:cxn modelId="{28730881-28E4-423D-8B6E-28F914FA7BE0}" type="presOf" srcId="{9CE0C211-64F7-4E0A-B307-E5F1CF920BDF}" destId="{8842BD19-221A-4147-A956-BFB52D3FB16B}" srcOrd="1" destOrd="0" presId="urn:microsoft.com/office/officeart/2005/8/layout/orgChart1"/>
    <dgm:cxn modelId="{14261583-57B3-4290-8148-1AF23F3B8B35}" type="presOf" srcId="{8D35F0D1-D544-49A6-AFE3-A370B88FC13A}" destId="{781896F0-162C-4D6A-98A9-5FED457E451D}" srcOrd="0" destOrd="0" presId="urn:microsoft.com/office/officeart/2005/8/layout/orgChart1"/>
    <dgm:cxn modelId="{1DB7A029-E6C4-4F64-BFF0-DBF191E37CF3}" type="presOf" srcId="{66BCD4DB-664E-46FE-8CA5-A60D9E76A226}" destId="{A6801928-407B-43CE-A641-C55659DC1F28}" srcOrd="1" destOrd="0" presId="urn:microsoft.com/office/officeart/2005/8/layout/orgChart1"/>
    <dgm:cxn modelId="{7367800D-B29A-46F2-8BE6-7F6527739AB2}" srcId="{3B99F379-C767-4868-B5B7-3115150734FF}" destId="{E68C1209-09E7-4B10-81E2-89D631BCF18A}" srcOrd="0" destOrd="0" parTransId="{69F00FEB-89BA-4F7E-8D13-E6C04D4CDF77}" sibTransId="{DDFED343-0D6D-4DB4-A553-8968BDA7E547}"/>
    <dgm:cxn modelId="{56307A7B-D17D-4B80-B4FE-4066F9BBA04D}" type="presOf" srcId="{69F00FEB-89BA-4F7E-8D13-E6C04D4CDF77}" destId="{2B4E26F7-4E52-462D-817F-DFD943DA7E2D}" srcOrd="0" destOrd="0" presId="urn:microsoft.com/office/officeart/2005/8/layout/orgChart1"/>
    <dgm:cxn modelId="{1FF3A4DA-2BB0-4236-BD95-8EDC8BF51E8A}" type="presOf" srcId="{66BCD4DB-664E-46FE-8CA5-A60D9E76A226}" destId="{4D37EEC1-AE70-4DB4-97A3-EB4B75065D61}" srcOrd="0" destOrd="0" presId="urn:microsoft.com/office/officeart/2005/8/layout/orgChart1"/>
    <dgm:cxn modelId="{A5CA321B-4B5B-44AD-A279-ED09419B194C}" type="presOf" srcId="{16BF8A36-A42B-4524-BA6A-8AE748AC1392}" destId="{79B8D870-5581-4EB2-893B-546432B05E54}" srcOrd="1" destOrd="0" presId="urn:microsoft.com/office/officeart/2005/8/layout/orgChart1"/>
    <dgm:cxn modelId="{11246536-15F1-461F-8268-14193DEC7BAC}" srcId="{66BCD4DB-664E-46FE-8CA5-A60D9E76A226}" destId="{618B38BE-309D-4647-AC89-809EE1192880}" srcOrd="0" destOrd="0" parTransId="{8D35F0D1-D544-49A6-AFE3-A370B88FC13A}" sibTransId="{7285AFF0-46C0-45E0-859B-0C43A9888C64}"/>
    <dgm:cxn modelId="{417B5DF1-E3D2-4790-8392-665E4158F38E}" type="presOf" srcId="{9CE0C211-64F7-4E0A-B307-E5F1CF920BDF}" destId="{5E83534E-2B1E-4145-B098-D2EC05C8A909}" srcOrd="0" destOrd="0" presId="urn:microsoft.com/office/officeart/2005/8/layout/orgChart1"/>
    <dgm:cxn modelId="{10096C72-4095-4737-8284-2061AF98766E}" srcId="{66BCD4DB-664E-46FE-8CA5-A60D9E76A226}" destId="{9CE0C211-64F7-4E0A-B307-E5F1CF920BDF}" srcOrd="2" destOrd="0" parTransId="{009A6B66-CAC5-4766-91DE-05555713E93F}" sibTransId="{D676B350-D1BD-4EFA-8FF0-DE060151C59F}"/>
    <dgm:cxn modelId="{82ABB1ED-6B85-441D-AA98-283E1973D9E4}" srcId="{A6CCACB8-4419-4415-86D2-F6FB47339389}" destId="{3B99F379-C767-4868-B5B7-3115150734FF}" srcOrd="0" destOrd="0" parTransId="{7F2C1159-49C1-4FBA-B4D0-700D8036D3C0}" sibTransId="{D7727112-AE0B-4ED0-872F-89B6D8FB8684}"/>
    <dgm:cxn modelId="{A95F1F00-ECBC-4970-980D-14FE809BCDA8}" type="presOf" srcId="{A6CCACB8-4419-4415-86D2-F6FB47339389}" destId="{4A197D4F-8EED-41F1-9B07-63CE07ED3E45}" srcOrd="0" destOrd="0" presId="urn:microsoft.com/office/officeart/2005/8/layout/orgChart1"/>
    <dgm:cxn modelId="{52D20BFD-CA03-4AD2-BE50-8A1C18A4F0EF}" type="presOf" srcId="{826F4D87-4D1C-4FF0-8DEB-56167886DB6D}" destId="{71C48A37-B2A3-4B82-955E-5DC4383C400A}" srcOrd="0" destOrd="0" presId="urn:microsoft.com/office/officeart/2005/8/layout/orgChart1"/>
    <dgm:cxn modelId="{184DB2BB-A7AF-465C-8915-CE52A12346CF}" type="presOf" srcId="{E68C1209-09E7-4B10-81E2-89D631BCF18A}" destId="{3EA40D27-FFF1-4936-A6E6-1B07DB369E67}" srcOrd="1" destOrd="0" presId="urn:microsoft.com/office/officeart/2005/8/layout/orgChart1"/>
    <dgm:cxn modelId="{9F0E15E0-B27D-4E50-BA12-2C97D8039D4D}" type="presOf" srcId="{B8BFA887-0D94-4F96-9A90-1F78B75F8085}" destId="{7C3BB1FE-2A23-4140-BF95-194FB694A731}" srcOrd="1" destOrd="0" presId="urn:microsoft.com/office/officeart/2005/8/layout/orgChart1"/>
    <dgm:cxn modelId="{1AB5D6F9-F4A9-4C41-88BB-AC851E1EDB4E}" type="presOf" srcId="{618B38BE-309D-4647-AC89-809EE1192880}" destId="{7FC394C6-1F36-4824-9670-A05F398116CF}" srcOrd="1" destOrd="0" presId="urn:microsoft.com/office/officeart/2005/8/layout/orgChart1"/>
    <dgm:cxn modelId="{B7F96979-7A78-4101-9648-909869A68235}" type="presParOf" srcId="{4A197D4F-8EED-41F1-9B07-63CE07ED3E45}" destId="{19FBA014-51E0-4268-B2BF-598F55A24D53}" srcOrd="0" destOrd="0" presId="urn:microsoft.com/office/officeart/2005/8/layout/orgChart1"/>
    <dgm:cxn modelId="{F178DC8A-8BCD-4421-AA2A-823B598CD068}" type="presParOf" srcId="{19FBA014-51E0-4268-B2BF-598F55A24D53}" destId="{D2EE97FD-3BE3-45A3-9D85-CC0602E4D467}" srcOrd="0" destOrd="0" presId="urn:microsoft.com/office/officeart/2005/8/layout/orgChart1"/>
    <dgm:cxn modelId="{52AAA99A-8BD9-4B54-B500-9E39B9C0EC38}" type="presParOf" srcId="{D2EE97FD-3BE3-45A3-9D85-CC0602E4D467}" destId="{322B816C-E7E3-4B49-9C0A-4B8DC4742772}" srcOrd="0" destOrd="0" presId="urn:microsoft.com/office/officeart/2005/8/layout/orgChart1"/>
    <dgm:cxn modelId="{389C3E0B-47FE-4739-BF06-BF5FB0D7AEAA}" type="presParOf" srcId="{D2EE97FD-3BE3-45A3-9D85-CC0602E4D467}" destId="{6FEC2260-E6B9-4514-8B20-A6D38B766AA1}" srcOrd="1" destOrd="0" presId="urn:microsoft.com/office/officeart/2005/8/layout/orgChart1"/>
    <dgm:cxn modelId="{9B8D2A4A-9252-486F-8814-BB070ECD14FA}" type="presParOf" srcId="{19FBA014-51E0-4268-B2BF-598F55A24D53}" destId="{4BC686BB-C36F-4259-83AF-6FDFF45CD951}" srcOrd="1" destOrd="0" presId="urn:microsoft.com/office/officeart/2005/8/layout/orgChart1"/>
    <dgm:cxn modelId="{4EF1273D-4EDA-466D-9B0C-10A0B0C4144D}" type="presParOf" srcId="{4BC686BB-C36F-4259-83AF-6FDFF45CD951}" destId="{2B4E26F7-4E52-462D-817F-DFD943DA7E2D}" srcOrd="0" destOrd="0" presId="urn:microsoft.com/office/officeart/2005/8/layout/orgChart1"/>
    <dgm:cxn modelId="{EF8CF16B-A5EF-4206-81AD-8E59BB5959A5}" type="presParOf" srcId="{4BC686BB-C36F-4259-83AF-6FDFF45CD951}" destId="{DDB41A82-E60C-4E9F-86E9-8A15A397F760}" srcOrd="1" destOrd="0" presId="urn:microsoft.com/office/officeart/2005/8/layout/orgChart1"/>
    <dgm:cxn modelId="{F9F2A9DA-3AB4-4ABD-8561-94A9384CF989}" type="presParOf" srcId="{DDB41A82-E60C-4E9F-86E9-8A15A397F760}" destId="{35861278-4AA5-40C5-9604-516CEA5806D4}" srcOrd="0" destOrd="0" presId="urn:microsoft.com/office/officeart/2005/8/layout/orgChart1"/>
    <dgm:cxn modelId="{975449D1-A250-40AD-B0E8-1CE00FF90EFE}" type="presParOf" srcId="{35861278-4AA5-40C5-9604-516CEA5806D4}" destId="{E8B50493-168C-4F8C-AFD1-DE6793E553FC}" srcOrd="0" destOrd="0" presId="urn:microsoft.com/office/officeart/2005/8/layout/orgChart1"/>
    <dgm:cxn modelId="{8DF0781F-3535-4377-A926-BCD4FEE89967}" type="presParOf" srcId="{35861278-4AA5-40C5-9604-516CEA5806D4}" destId="{3EA40D27-FFF1-4936-A6E6-1B07DB369E67}" srcOrd="1" destOrd="0" presId="urn:microsoft.com/office/officeart/2005/8/layout/orgChart1"/>
    <dgm:cxn modelId="{43134FAA-E00B-4245-BB93-F2E6361FE6FE}" type="presParOf" srcId="{DDB41A82-E60C-4E9F-86E9-8A15A397F760}" destId="{4A036CE5-15CB-4FBE-BB89-66CE3243EF3C}" srcOrd="1" destOrd="0" presId="urn:microsoft.com/office/officeart/2005/8/layout/orgChart1"/>
    <dgm:cxn modelId="{02453DC4-5CF7-41C8-AAB7-C9BFF4C50338}" type="presParOf" srcId="{4A036CE5-15CB-4FBE-BB89-66CE3243EF3C}" destId="{63FB9409-BCB4-4830-9C98-BB3574595CF6}" srcOrd="0" destOrd="0" presId="urn:microsoft.com/office/officeart/2005/8/layout/orgChart1"/>
    <dgm:cxn modelId="{5C7A26A2-2484-46FD-8ABA-46451DA9E4CB}" type="presParOf" srcId="{4A036CE5-15CB-4FBE-BB89-66CE3243EF3C}" destId="{550B3C66-B4A8-4D46-844C-734D2AB7FE41}" srcOrd="1" destOrd="0" presId="urn:microsoft.com/office/officeart/2005/8/layout/orgChart1"/>
    <dgm:cxn modelId="{72A0223C-A7BA-471C-9D35-D3BF54248A20}" type="presParOf" srcId="{550B3C66-B4A8-4D46-844C-734D2AB7FE41}" destId="{1B4AA59B-BAE0-41A6-8DA8-2C34287FD774}" srcOrd="0" destOrd="0" presId="urn:microsoft.com/office/officeart/2005/8/layout/orgChart1"/>
    <dgm:cxn modelId="{65D07C15-4591-4096-9BDF-421732100224}" type="presParOf" srcId="{1B4AA59B-BAE0-41A6-8DA8-2C34287FD774}" destId="{71586A65-401D-4E7C-A3EE-A42FE869A037}" srcOrd="0" destOrd="0" presId="urn:microsoft.com/office/officeart/2005/8/layout/orgChart1"/>
    <dgm:cxn modelId="{F84B9AE6-AF9E-4069-89BD-5FB539133CCF}" type="presParOf" srcId="{1B4AA59B-BAE0-41A6-8DA8-2C34287FD774}" destId="{7C3BB1FE-2A23-4140-BF95-194FB694A731}" srcOrd="1" destOrd="0" presId="urn:microsoft.com/office/officeart/2005/8/layout/orgChart1"/>
    <dgm:cxn modelId="{16539390-83CA-476C-A366-6FBE02234BD0}" type="presParOf" srcId="{550B3C66-B4A8-4D46-844C-734D2AB7FE41}" destId="{A8011F1D-87C1-479B-82FE-F75848FD0DA7}" srcOrd="1" destOrd="0" presId="urn:microsoft.com/office/officeart/2005/8/layout/orgChart1"/>
    <dgm:cxn modelId="{61FE0AB1-073D-419E-87A5-036C677AE72A}" type="presParOf" srcId="{550B3C66-B4A8-4D46-844C-734D2AB7FE41}" destId="{8A7C3E9B-2990-47F8-AEE3-A70F0AEFA5DB}" srcOrd="2" destOrd="0" presId="urn:microsoft.com/office/officeart/2005/8/layout/orgChart1"/>
    <dgm:cxn modelId="{543BBAB9-1E10-42FD-B7E9-20DFA138FC68}" type="presParOf" srcId="{DDB41A82-E60C-4E9F-86E9-8A15A397F760}" destId="{1E8CAFF9-DA79-4DEB-834D-70D80200B109}" srcOrd="2" destOrd="0" presId="urn:microsoft.com/office/officeart/2005/8/layout/orgChart1"/>
    <dgm:cxn modelId="{9C5C6D6F-1033-458C-BF0B-AC21D27F5C41}" type="presParOf" srcId="{4BC686BB-C36F-4259-83AF-6FDFF45CD951}" destId="{246E8E42-1616-4445-B0D3-3D107843ADF2}" srcOrd="2" destOrd="0" presId="urn:microsoft.com/office/officeart/2005/8/layout/orgChart1"/>
    <dgm:cxn modelId="{EFEE4F1E-E9CC-40CE-BF2F-48135193F54B}" type="presParOf" srcId="{4BC686BB-C36F-4259-83AF-6FDFF45CD951}" destId="{ECB0C765-3DE9-4EDA-8B5A-FA3D14D27EBE}" srcOrd="3" destOrd="0" presId="urn:microsoft.com/office/officeart/2005/8/layout/orgChart1"/>
    <dgm:cxn modelId="{6761E06C-C6B9-46E4-BD52-E69F8F5C8E08}" type="presParOf" srcId="{ECB0C765-3DE9-4EDA-8B5A-FA3D14D27EBE}" destId="{B5276890-5626-4AFC-8470-40FA369DB9C1}" srcOrd="0" destOrd="0" presId="urn:microsoft.com/office/officeart/2005/8/layout/orgChart1"/>
    <dgm:cxn modelId="{17D590EF-8EE8-4488-BA2B-5674CCAC4D1A}" type="presParOf" srcId="{B5276890-5626-4AFC-8470-40FA369DB9C1}" destId="{4D37EEC1-AE70-4DB4-97A3-EB4B75065D61}" srcOrd="0" destOrd="0" presId="urn:microsoft.com/office/officeart/2005/8/layout/orgChart1"/>
    <dgm:cxn modelId="{49F5E4D7-B0B6-4364-9AB3-17F21C594971}" type="presParOf" srcId="{B5276890-5626-4AFC-8470-40FA369DB9C1}" destId="{A6801928-407B-43CE-A641-C55659DC1F28}" srcOrd="1" destOrd="0" presId="urn:microsoft.com/office/officeart/2005/8/layout/orgChart1"/>
    <dgm:cxn modelId="{8850C0DD-1D18-464B-A3AF-C239F886350C}" type="presParOf" srcId="{ECB0C765-3DE9-4EDA-8B5A-FA3D14D27EBE}" destId="{9FF23AB8-7590-4743-8075-143B7C585F19}" srcOrd="1" destOrd="0" presId="urn:microsoft.com/office/officeart/2005/8/layout/orgChart1"/>
    <dgm:cxn modelId="{96A9BD3D-DA0A-4707-BF3D-E807A4B65856}" type="presParOf" srcId="{9FF23AB8-7590-4743-8075-143B7C585F19}" destId="{781896F0-162C-4D6A-98A9-5FED457E451D}" srcOrd="0" destOrd="0" presId="urn:microsoft.com/office/officeart/2005/8/layout/orgChart1"/>
    <dgm:cxn modelId="{53507917-1606-42B0-99AF-80B1F85A80BF}" type="presParOf" srcId="{9FF23AB8-7590-4743-8075-143B7C585F19}" destId="{07BA546B-9531-47AF-8A57-F87EC10EA4C1}" srcOrd="1" destOrd="0" presId="urn:microsoft.com/office/officeart/2005/8/layout/orgChart1"/>
    <dgm:cxn modelId="{DD7BF102-488F-455F-9D6B-8E0440E97E98}" type="presParOf" srcId="{07BA546B-9531-47AF-8A57-F87EC10EA4C1}" destId="{A5FB7D79-29FA-48F8-9FE7-2764904C9474}" srcOrd="0" destOrd="0" presId="urn:microsoft.com/office/officeart/2005/8/layout/orgChart1"/>
    <dgm:cxn modelId="{D555AB9F-674C-4288-A311-B03D95A4D0C2}" type="presParOf" srcId="{A5FB7D79-29FA-48F8-9FE7-2764904C9474}" destId="{51338291-BD14-4D4C-ADDF-C38BCF725B3F}" srcOrd="0" destOrd="0" presId="urn:microsoft.com/office/officeart/2005/8/layout/orgChart1"/>
    <dgm:cxn modelId="{3319A0A4-0698-4B0B-8AB9-355FF53EA0B8}" type="presParOf" srcId="{A5FB7D79-29FA-48F8-9FE7-2764904C9474}" destId="{7FC394C6-1F36-4824-9670-A05F398116CF}" srcOrd="1" destOrd="0" presId="urn:microsoft.com/office/officeart/2005/8/layout/orgChart1"/>
    <dgm:cxn modelId="{785C08C3-564A-4863-B93F-D51084993C8A}" type="presParOf" srcId="{07BA546B-9531-47AF-8A57-F87EC10EA4C1}" destId="{EF130543-0698-402D-80B6-9DF8B05B0A09}" srcOrd="1" destOrd="0" presId="urn:microsoft.com/office/officeart/2005/8/layout/orgChart1"/>
    <dgm:cxn modelId="{CC502456-9520-4B50-8661-F140F626B46A}" type="presParOf" srcId="{07BA546B-9531-47AF-8A57-F87EC10EA4C1}" destId="{AE37C6CC-CB48-4CC5-BA6C-C2379449E788}" srcOrd="2" destOrd="0" presId="urn:microsoft.com/office/officeart/2005/8/layout/orgChart1"/>
    <dgm:cxn modelId="{91D591F0-BA5A-4580-B61D-92BCD865E7A8}" type="presParOf" srcId="{9FF23AB8-7590-4743-8075-143B7C585F19}" destId="{076EADFE-E52A-4EF1-869F-7E41C37DA89B}" srcOrd="2" destOrd="0" presId="urn:microsoft.com/office/officeart/2005/8/layout/orgChart1"/>
    <dgm:cxn modelId="{E08464DF-500C-4E05-8BB7-B252ACB575C4}" type="presParOf" srcId="{9FF23AB8-7590-4743-8075-143B7C585F19}" destId="{073D3DD5-35F6-4C00-B451-CC17CD011160}" srcOrd="3" destOrd="0" presId="urn:microsoft.com/office/officeart/2005/8/layout/orgChart1"/>
    <dgm:cxn modelId="{A15E49A7-671A-469D-A8BD-07512FEDD05E}" type="presParOf" srcId="{073D3DD5-35F6-4C00-B451-CC17CD011160}" destId="{BE079C50-1549-4A3B-A8A3-CA893D219991}" srcOrd="0" destOrd="0" presId="urn:microsoft.com/office/officeart/2005/8/layout/orgChart1"/>
    <dgm:cxn modelId="{523025C8-4D22-4E4F-9D92-A867DBA4F798}" type="presParOf" srcId="{BE079C50-1549-4A3B-A8A3-CA893D219991}" destId="{6E7D3C10-5B1C-4211-96E5-E975ECEE9109}" srcOrd="0" destOrd="0" presId="urn:microsoft.com/office/officeart/2005/8/layout/orgChart1"/>
    <dgm:cxn modelId="{99F09FAB-83FD-4248-8488-817FBA13F24F}" type="presParOf" srcId="{BE079C50-1549-4A3B-A8A3-CA893D219991}" destId="{79B8D870-5581-4EB2-893B-546432B05E54}" srcOrd="1" destOrd="0" presId="urn:microsoft.com/office/officeart/2005/8/layout/orgChart1"/>
    <dgm:cxn modelId="{28BE1105-E427-4D73-8C92-257A8DB6B6FC}" type="presParOf" srcId="{073D3DD5-35F6-4C00-B451-CC17CD011160}" destId="{FA2AF55F-D8CF-48AA-8D4C-8A1E3470F9C2}" srcOrd="1" destOrd="0" presId="urn:microsoft.com/office/officeart/2005/8/layout/orgChart1"/>
    <dgm:cxn modelId="{3997976C-E998-4601-A593-93A9F983B65A}" type="presParOf" srcId="{073D3DD5-35F6-4C00-B451-CC17CD011160}" destId="{40731F20-07B1-4BD2-99C8-32BDBB42259D}" srcOrd="2" destOrd="0" presId="urn:microsoft.com/office/officeart/2005/8/layout/orgChart1"/>
    <dgm:cxn modelId="{488E5901-537E-4A21-9EF0-DDE15AF8EE5A}" type="presParOf" srcId="{9FF23AB8-7590-4743-8075-143B7C585F19}" destId="{45CF28C9-220E-4176-A3B1-2A4991BFE747}" srcOrd="4" destOrd="0" presId="urn:microsoft.com/office/officeart/2005/8/layout/orgChart1"/>
    <dgm:cxn modelId="{A1A76246-E3D0-4EC8-BDD5-276BE998925A}" type="presParOf" srcId="{9FF23AB8-7590-4743-8075-143B7C585F19}" destId="{0648EF10-28D9-424B-8EA6-F02882795112}" srcOrd="5" destOrd="0" presId="urn:microsoft.com/office/officeart/2005/8/layout/orgChart1"/>
    <dgm:cxn modelId="{312E7397-72B4-4D0B-B995-7D10852A996C}" type="presParOf" srcId="{0648EF10-28D9-424B-8EA6-F02882795112}" destId="{D4D81142-5E10-4046-91D6-050F222779F6}" srcOrd="0" destOrd="0" presId="urn:microsoft.com/office/officeart/2005/8/layout/orgChart1"/>
    <dgm:cxn modelId="{542979DA-D06F-43CD-AEAE-BCB13DBB9483}" type="presParOf" srcId="{D4D81142-5E10-4046-91D6-050F222779F6}" destId="{5E83534E-2B1E-4145-B098-D2EC05C8A909}" srcOrd="0" destOrd="0" presId="urn:microsoft.com/office/officeart/2005/8/layout/orgChart1"/>
    <dgm:cxn modelId="{A69ECDFA-0A15-4044-A073-F7A86F38F955}" type="presParOf" srcId="{D4D81142-5E10-4046-91D6-050F222779F6}" destId="{8842BD19-221A-4147-A956-BFB52D3FB16B}" srcOrd="1" destOrd="0" presId="urn:microsoft.com/office/officeart/2005/8/layout/orgChart1"/>
    <dgm:cxn modelId="{13B808F6-9A95-43F5-AB3D-69B59EE12F47}" type="presParOf" srcId="{0648EF10-28D9-424B-8EA6-F02882795112}" destId="{095EF822-F1C8-4CC0-8709-A61EC21D4DFE}" srcOrd="1" destOrd="0" presId="urn:microsoft.com/office/officeart/2005/8/layout/orgChart1"/>
    <dgm:cxn modelId="{D8641397-141E-4153-85BE-E6A417EA7FB8}" type="presParOf" srcId="{0648EF10-28D9-424B-8EA6-F02882795112}" destId="{6FA11D03-2024-48DD-B4FB-8679E6543F2B}" srcOrd="2" destOrd="0" presId="urn:microsoft.com/office/officeart/2005/8/layout/orgChart1"/>
    <dgm:cxn modelId="{495868B1-2F46-4711-9791-4C353A60CA36}" type="presParOf" srcId="{9FF23AB8-7590-4743-8075-143B7C585F19}" destId="{58033EDF-CB0C-4031-A0D8-90F4C1D028B5}" srcOrd="6" destOrd="0" presId="urn:microsoft.com/office/officeart/2005/8/layout/orgChart1"/>
    <dgm:cxn modelId="{1C36CFA4-4557-4240-BB61-249FA796038B}" type="presParOf" srcId="{9FF23AB8-7590-4743-8075-143B7C585F19}" destId="{19B87812-9E97-4EB6-A976-80CA5E253DAE}" srcOrd="7" destOrd="0" presId="urn:microsoft.com/office/officeart/2005/8/layout/orgChart1"/>
    <dgm:cxn modelId="{0DEDDD73-05BC-4DC8-980F-4E0625D9985B}" type="presParOf" srcId="{19B87812-9E97-4EB6-A976-80CA5E253DAE}" destId="{C54F74E1-294D-4D85-9FCD-4C6D5B9AC0CF}" srcOrd="0" destOrd="0" presId="urn:microsoft.com/office/officeart/2005/8/layout/orgChart1"/>
    <dgm:cxn modelId="{78E72748-CDFF-46E0-B570-1DA6BBBED1E6}" type="presParOf" srcId="{C54F74E1-294D-4D85-9FCD-4C6D5B9AC0CF}" destId="{71C48A37-B2A3-4B82-955E-5DC4383C400A}" srcOrd="0" destOrd="0" presId="urn:microsoft.com/office/officeart/2005/8/layout/orgChart1"/>
    <dgm:cxn modelId="{6980CB39-1EAF-44C9-9C6E-8DB757D57A11}" type="presParOf" srcId="{C54F74E1-294D-4D85-9FCD-4C6D5B9AC0CF}" destId="{2B2E777D-2470-4EB5-BFD0-DA8D63EEABDA}" srcOrd="1" destOrd="0" presId="urn:microsoft.com/office/officeart/2005/8/layout/orgChart1"/>
    <dgm:cxn modelId="{5F95F1E9-304B-4BBF-8345-6C8C55E99781}" type="presParOf" srcId="{19B87812-9E97-4EB6-A976-80CA5E253DAE}" destId="{D7D72F7F-CD36-4597-B4EC-4217E5E8973A}" srcOrd="1" destOrd="0" presId="urn:microsoft.com/office/officeart/2005/8/layout/orgChart1"/>
    <dgm:cxn modelId="{EAEBEC7E-4D84-4BCF-95AE-D20F8F37AD13}" type="presParOf" srcId="{19B87812-9E97-4EB6-A976-80CA5E253DAE}" destId="{CAB0F3E5-3D62-436D-8C3D-9FDDB1B4690E}" srcOrd="2" destOrd="0" presId="urn:microsoft.com/office/officeart/2005/8/layout/orgChart1"/>
    <dgm:cxn modelId="{6FD17F95-2DB9-4BF8-B9D5-D7341FDCDEB6}" type="presParOf" srcId="{ECB0C765-3DE9-4EDA-8B5A-FA3D14D27EBE}" destId="{2E3F4B6D-9CAD-4A02-88B9-B7805F5F54FB}" srcOrd="2" destOrd="0" presId="urn:microsoft.com/office/officeart/2005/8/layout/orgChart1"/>
    <dgm:cxn modelId="{184605AC-0AF3-4B65-8F9D-6F85C38BD88B}" type="presParOf" srcId="{19FBA014-51E0-4268-B2BF-598F55A24D53}" destId="{C0D4F39B-5CEA-4767-99D6-1160E472F5D9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F2E1C-1BAF-4A5A-BC4A-3D400039629C}" type="datetimeFigureOut">
              <a:rPr lang="fr-FR" smtClean="0"/>
              <a:t>15/05/2015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EF6D6-28EA-49FC-BF5D-EB7B60E868C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15/05/2015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/>
        </p:nvGraphicFramePr>
        <p:xfrm>
          <a:off x="2143108" y="1428736"/>
          <a:ext cx="278608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/>
          <p:cNvGraphicFramePr/>
          <p:nvPr/>
        </p:nvGraphicFramePr>
        <p:xfrm>
          <a:off x="5000628" y="1500174"/>
          <a:ext cx="264320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7" name="Connecteur droit 6"/>
          <p:cNvCxnSpPr/>
          <p:nvPr/>
        </p:nvCxnSpPr>
        <p:spPr>
          <a:xfrm rot="16200000" flipH="1">
            <a:off x="1785918" y="3286124"/>
            <a:ext cx="628654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143108" y="142852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</a:t>
            </a:r>
            <a:r>
              <a:rPr lang="fr-FR" dirty="0" err="1" smtClean="0"/>
              <a:t>turret</a:t>
            </a:r>
            <a:r>
              <a:rPr lang="fr-FR" dirty="0" smtClean="0"/>
              <a:t> et la </a:t>
            </a:r>
            <a:r>
              <a:rPr lang="fr-FR" dirty="0" err="1" smtClean="0"/>
              <a:t>killzone</a:t>
            </a:r>
            <a:r>
              <a:rPr lang="fr-FR" dirty="0" smtClean="0"/>
              <a:t> ne se </a:t>
            </a:r>
            <a:r>
              <a:rPr lang="fr-FR" dirty="0" err="1" smtClean="0"/>
              <a:t>deplaçant</a:t>
            </a:r>
            <a:r>
              <a:rPr lang="fr-FR" dirty="0" smtClean="0"/>
              <a:t> pas seront dans la </a:t>
            </a:r>
            <a:r>
              <a:rPr lang="fr-FR" dirty="0" err="1" smtClean="0"/>
              <a:t>meme</a:t>
            </a:r>
            <a:r>
              <a:rPr lang="fr-FR" dirty="0" smtClean="0"/>
              <a:t> branche d’</a:t>
            </a:r>
            <a:r>
              <a:rPr lang="fr-FR" dirty="0" err="1" smtClean="0"/>
              <a:t>heritage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14282" y="171448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Disposant de move()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142976" y="2500306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 flipH="1">
            <a:off x="1035819" y="2607463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6200000" flipH="1">
            <a:off x="678629" y="2964653"/>
            <a:ext cx="192882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 flipH="1">
            <a:off x="392877" y="3250405"/>
            <a:ext cx="257176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143504" y="3643314"/>
            <a:ext cx="1143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Ici le move sera </a:t>
            </a:r>
            <a:r>
              <a:rPr lang="fr-FR" dirty="0" err="1" smtClean="0"/>
              <a:t>override</a:t>
            </a:r>
            <a:r>
              <a:rPr lang="fr-FR" dirty="0" smtClean="0"/>
              <a:t> pour la KZ </a:t>
            </a:r>
            <a:r>
              <a:rPr lang="fr-FR" dirty="0" err="1" smtClean="0"/>
              <a:t>static</a:t>
            </a:r>
            <a:endParaRPr lang="fr-FR" dirty="0" smtClean="0"/>
          </a:p>
          <a:p>
            <a:r>
              <a:rPr lang="fr-FR" dirty="0" smtClean="0"/>
              <a:t>Et pour la </a:t>
            </a:r>
            <a:r>
              <a:rPr lang="fr-FR" dirty="0" err="1" smtClean="0"/>
              <a:t>turret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429256" y="142852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Disposant de move()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 rot="16200000" flipH="1">
            <a:off x="5822165" y="1035827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PresentationFormat>Affichage à l'écran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Thaeldaras</dc:creator>
  <cp:lastModifiedBy>Thaeldaras</cp:lastModifiedBy>
  <cp:revision>1</cp:revision>
  <dcterms:created xsi:type="dcterms:W3CDTF">2015-05-15T16:26:28Z</dcterms:created>
  <dcterms:modified xsi:type="dcterms:W3CDTF">2015-05-15T16:35:50Z</dcterms:modified>
</cp:coreProperties>
</file>