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2992-BD29-422D-B4C0-9EE1EDA300A8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0599-1845-42F9-8BDA-5C7723741A9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11520" y="35332"/>
            <a:ext cx="12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Upgrade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709033" y="35332"/>
            <a:ext cx="14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Upgrade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854022" y="35332"/>
            <a:ext cx="14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r>
              <a:rPr lang="fr-FR" baseline="30000" dirty="0" smtClean="0"/>
              <a:t>ème</a:t>
            </a:r>
            <a:r>
              <a:rPr lang="fr-FR" dirty="0" smtClean="0"/>
              <a:t> Upgrade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999011" y="35332"/>
            <a:ext cx="14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r>
              <a:rPr lang="fr-FR" baseline="30000" dirty="0" smtClean="0"/>
              <a:t>ème</a:t>
            </a:r>
            <a:r>
              <a:rPr lang="fr-FR" dirty="0" smtClean="0"/>
              <a:t> Upgrade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19632" y="910749"/>
            <a:ext cx="10800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Jump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19632" y="2397562"/>
            <a:ext cx="10800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Shoot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19632" y="3884375"/>
            <a:ext cx="10800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Shield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19572" y="5371188"/>
            <a:ext cx="108012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Magnet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735796" y="485945"/>
            <a:ext cx="10800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Jump + Shoot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735796" y="1547954"/>
            <a:ext cx="10800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Jump + Shield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735796" y="2609963"/>
            <a:ext cx="10800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Jump + Magnet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735796" y="3671972"/>
            <a:ext cx="10800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Shoot + Shield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735796" y="4733981"/>
            <a:ext cx="10800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Shoot + Magnet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735796" y="5795990"/>
            <a:ext cx="10800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Shield + Magnet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860032" y="565110"/>
            <a:ext cx="144000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Tout sauf Shoot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860032" y="2138332"/>
            <a:ext cx="144000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Tout sauf Jump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860032" y="3711554"/>
            <a:ext cx="144000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Tout sauf Magnet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4860032" y="5284776"/>
            <a:ext cx="144000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Tout sauf Shield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7020272" y="2924944"/>
            <a:ext cx="1224136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Tout</a:t>
            </a:r>
            <a:endParaRPr lang="fr-FR" dirty="0"/>
          </a:p>
        </p:txBody>
      </p:sp>
      <p:sp>
        <p:nvSpPr>
          <p:cNvPr id="24" name="Ruban courbé vers le bas 23"/>
          <p:cNvSpPr/>
          <p:nvPr/>
        </p:nvSpPr>
        <p:spPr>
          <a:xfrm>
            <a:off x="6732240" y="5301208"/>
            <a:ext cx="2088232" cy="1152128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15 </a:t>
            </a:r>
            <a:r>
              <a:rPr lang="fr-FR" dirty="0" err="1" smtClean="0"/>
              <a:t>Assets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ISART Digital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Cyprien LARROUY</dc:creator>
  <cp:lastModifiedBy>Cyprien LARROUY</cp:lastModifiedBy>
  <cp:revision>1</cp:revision>
  <dcterms:created xsi:type="dcterms:W3CDTF">2015-04-22T10:35:13Z</dcterms:created>
  <dcterms:modified xsi:type="dcterms:W3CDTF">2015-04-22T10:44:23Z</dcterms:modified>
</cp:coreProperties>
</file>