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7744-7ACD-4EB1-A9CA-046066EB4DD6}" type="datetimeFigureOut">
              <a:rPr lang="fr-FR" smtClean="0"/>
              <a:pPr/>
              <a:t>09/05/2015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7121-436B-4683-A29F-110970DA9E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8000" y="486069"/>
            <a:ext cx="8748000" cy="5787247"/>
            <a:chOff x="107504" y="234041"/>
            <a:chExt cx="8748000" cy="5787247"/>
          </a:xfrm>
        </p:grpSpPr>
        <p:sp>
          <p:nvSpPr>
            <p:cNvPr id="8" name="Rectangle 7"/>
            <p:cNvSpPr/>
            <p:nvPr/>
          </p:nvSpPr>
          <p:spPr>
            <a:xfrm>
              <a:off x="795104" y="404808"/>
              <a:ext cx="7372800" cy="552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404664"/>
              <a:ext cx="8748000" cy="5529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5104" y="710664"/>
              <a:ext cx="7372800" cy="4917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Croix 13"/>
            <p:cNvSpPr/>
            <p:nvPr/>
          </p:nvSpPr>
          <p:spPr>
            <a:xfrm>
              <a:off x="611560" y="234041"/>
              <a:ext cx="360040" cy="360040"/>
            </a:xfrm>
            <a:prstGeom prst="plus">
              <a:avLst>
                <a:gd name="adj" fmla="val 481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" name="Croix 14"/>
            <p:cNvSpPr/>
            <p:nvPr/>
          </p:nvSpPr>
          <p:spPr>
            <a:xfrm>
              <a:off x="7992236" y="5661248"/>
              <a:ext cx="360040" cy="360040"/>
            </a:xfrm>
            <a:prstGeom prst="plus">
              <a:avLst>
                <a:gd name="adj" fmla="val 481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-1438796" y="655235"/>
            <a:ext cx="6480000" cy="5531201"/>
            <a:chOff x="-1431596" y="665801"/>
            <a:chExt cx="6480000" cy="5531201"/>
          </a:xfrm>
        </p:grpSpPr>
        <p:grpSp>
          <p:nvGrpSpPr>
            <p:cNvPr id="17" name="Groupe 16"/>
            <p:cNvGrpSpPr/>
            <p:nvPr/>
          </p:nvGrpSpPr>
          <p:grpSpPr>
            <a:xfrm>
              <a:off x="-1431596" y="665801"/>
              <a:ext cx="6480000" cy="5529600"/>
              <a:chOff x="899592" y="764992"/>
              <a:chExt cx="6480000" cy="5529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99592" y="764992"/>
                <a:ext cx="6480000" cy="552960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6" name="Croix 5"/>
              <p:cNvSpPr/>
              <p:nvPr/>
            </p:nvSpPr>
            <p:spPr>
              <a:xfrm>
                <a:off x="3923568" y="3313768"/>
                <a:ext cx="432048" cy="432048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890627" y="667402"/>
              <a:ext cx="1843200" cy="5529600"/>
              <a:chOff x="5076056" y="451378"/>
              <a:chExt cx="1843200" cy="552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076056" y="451378"/>
                <a:ext cx="1843200" cy="55296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Croix 8"/>
              <p:cNvSpPr/>
              <p:nvPr/>
            </p:nvSpPr>
            <p:spPr>
              <a:xfrm>
                <a:off x="5745628" y="2960948"/>
                <a:ext cx="504056" cy="504056"/>
              </a:xfrm>
              <a:prstGeom prst="plus">
                <a:avLst>
                  <a:gd name="adj" fmla="val 481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5"/>
          <p:cNvGrpSpPr/>
          <p:nvPr/>
        </p:nvGrpSpPr>
        <p:grpSpPr>
          <a:xfrm>
            <a:off x="198000" y="584684"/>
            <a:ext cx="8748000" cy="5688632"/>
            <a:chOff x="107504" y="332656"/>
            <a:chExt cx="8748000" cy="5688632"/>
          </a:xfrm>
        </p:grpSpPr>
        <p:sp>
          <p:nvSpPr>
            <p:cNvPr id="8" name="Rectangle 7"/>
            <p:cNvSpPr/>
            <p:nvPr/>
          </p:nvSpPr>
          <p:spPr>
            <a:xfrm>
              <a:off x="795104" y="505168"/>
              <a:ext cx="7372800" cy="5328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404664"/>
              <a:ext cx="8748000" cy="5529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5104" y="710664"/>
              <a:ext cx="7372800" cy="4917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Croix 13"/>
            <p:cNvSpPr/>
            <p:nvPr/>
          </p:nvSpPr>
          <p:spPr>
            <a:xfrm>
              <a:off x="611560" y="332656"/>
              <a:ext cx="360040" cy="360040"/>
            </a:xfrm>
            <a:prstGeom prst="plus">
              <a:avLst>
                <a:gd name="adj" fmla="val 481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" name="Croix 14"/>
            <p:cNvSpPr/>
            <p:nvPr/>
          </p:nvSpPr>
          <p:spPr>
            <a:xfrm>
              <a:off x="7992236" y="5661248"/>
              <a:ext cx="360040" cy="360040"/>
            </a:xfrm>
            <a:prstGeom prst="plus">
              <a:avLst>
                <a:gd name="adj" fmla="val 481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3" name="Groupe 17"/>
          <p:cNvGrpSpPr/>
          <p:nvPr/>
        </p:nvGrpSpPr>
        <p:grpSpPr>
          <a:xfrm>
            <a:off x="-1431596" y="548680"/>
            <a:ext cx="6480000" cy="5529600"/>
            <a:chOff x="-1431596" y="665801"/>
            <a:chExt cx="6480000" cy="5529600"/>
          </a:xfrm>
        </p:grpSpPr>
        <p:grpSp>
          <p:nvGrpSpPr>
            <p:cNvPr id="7" name="Groupe 16"/>
            <p:cNvGrpSpPr/>
            <p:nvPr/>
          </p:nvGrpSpPr>
          <p:grpSpPr>
            <a:xfrm>
              <a:off x="-1431596" y="665801"/>
              <a:ext cx="6480000" cy="5529600"/>
              <a:chOff x="899592" y="764992"/>
              <a:chExt cx="6480000" cy="5529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99592" y="764992"/>
                <a:ext cx="6480000" cy="552960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6" name="Croix 5"/>
              <p:cNvSpPr/>
              <p:nvPr/>
            </p:nvSpPr>
            <p:spPr>
              <a:xfrm>
                <a:off x="3923568" y="3313768"/>
                <a:ext cx="432048" cy="432048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890627" y="764704"/>
              <a:ext cx="1843200" cy="5328592"/>
              <a:chOff x="5076056" y="548680"/>
              <a:chExt cx="1843200" cy="53285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076056" y="548680"/>
                <a:ext cx="1843200" cy="532859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Croix 8"/>
              <p:cNvSpPr/>
              <p:nvPr/>
            </p:nvSpPr>
            <p:spPr>
              <a:xfrm>
                <a:off x="5745628" y="2960948"/>
                <a:ext cx="504056" cy="504056"/>
              </a:xfrm>
              <a:prstGeom prst="plus">
                <a:avLst>
                  <a:gd name="adj" fmla="val 481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13" name="Groupe 18"/>
          <p:cNvGrpSpPr/>
          <p:nvPr/>
        </p:nvGrpSpPr>
        <p:grpSpPr>
          <a:xfrm>
            <a:off x="414618" y="664200"/>
            <a:ext cx="6480000" cy="5529600"/>
            <a:chOff x="-1431596" y="665801"/>
            <a:chExt cx="6480000" cy="5529600"/>
          </a:xfrm>
        </p:grpSpPr>
        <p:grpSp>
          <p:nvGrpSpPr>
            <p:cNvPr id="16" name="Groupe 19"/>
            <p:cNvGrpSpPr/>
            <p:nvPr/>
          </p:nvGrpSpPr>
          <p:grpSpPr>
            <a:xfrm>
              <a:off x="-1431596" y="665801"/>
              <a:ext cx="6480000" cy="5529600"/>
              <a:chOff x="899592" y="764992"/>
              <a:chExt cx="6480000" cy="5529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899592" y="764992"/>
                <a:ext cx="6480000" cy="552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5" name="Croix 24"/>
              <p:cNvSpPr/>
              <p:nvPr/>
            </p:nvSpPr>
            <p:spPr>
              <a:xfrm>
                <a:off x="3923568" y="3313768"/>
                <a:ext cx="432048" cy="432048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17" name="Groupe 20"/>
            <p:cNvGrpSpPr/>
            <p:nvPr/>
          </p:nvGrpSpPr>
          <p:grpSpPr>
            <a:xfrm>
              <a:off x="890627" y="764704"/>
              <a:ext cx="1843200" cy="5328592"/>
              <a:chOff x="5076056" y="548680"/>
              <a:chExt cx="1843200" cy="532859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76056" y="548680"/>
                <a:ext cx="1843200" cy="532859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Croix 22"/>
              <p:cNvSpPr/>
              <p:nvPr/>
            </p:nvSpPr>
            <p:spPr>
              <a:xfrm>
                <a:off x="5745628" y="2960948"/>
                <a:ext cx="504056" cy="504056"/>
              </a:xfrm>
              <a:prstGeom prst="plus">
                <a:avLst>
                  <a:gd name="adj" fmla="val 481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18" name="Groupe 25"/>
          <p:cNvGrpSpPr/>
          <p:nvPr/>
        </p:nvGrpSpPr>
        <p:grpSpPr>
          <a:xfrm>
            <a:off x="2260832" y="851728"/>
            <a:ext cx="6480000" cy="5529600"/>
            <a:chOff x="-1431596" y="665801"/>
            <a:chExt cx="6480000" cy="5529600"/>
          </a:xfrm>
        </p:grpSpPr>
        <p:grpSp>
          <p:nvGrpSpPr>
            <p:cNvPr id="19" name="Groupe 26"/>
            <p:cNvGrpSpPr/>
            <p:nvPr/>
          </p:nvGrpSpPr>
          <p:grpSpPr>
            <a:xfrm>
              <a:off x="-1431596" y="665801"/>
              <a:ext cx="6480000" cy="5529600"/>
              <a:chOff x="899592" y="764992"/>
              <a:chExt cx="6480000" cy="5529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99592" y="764992"/>
                <a:ext cx="6480000" cy="5529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2" name="Croix 31"/>
              <p:cNvSpPr/>
              <p:nvPr/>
            </p:nvSpPr>
            <p:spPr>
              <a:xfrm>
                <a:off x="3923568" y="3313768"/>
                <a:ext cx="432048" cy="432048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20" name="Groupe 27"/>
            <p:cNvGrpSpPr/>
            <p:nvPr/>
          </p:nvGrpSpPr>
          <p:grpSpPr>
            <a:xfrm>
              <a:off x="890627" y="764704"/>
              <a:ext cx="1843200" cy="5328592"/>
              <a:chOff x="5076056" y="548680"/>
              <a:chExt cx="1843200" cy="532859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76056" y="548680"/>
                <a:ext cx="1843200" cy="532859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Croix 29"/>
              <p:cNvSpPr/>
              <p:nvPr/>
            </p:nvSpPr>
            <p:spPr>
              <a:xfrm>
                <a:off x="5745628" y="2960948"/>
                <a:ext cx="504056" cy="504056"/>
              </a:xfrm>
              <a:prstGeom prst="plus">
                <a:avLst>
                  <a:gd name="adj" fmla="val 481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21" name="Groupe 32"/>
          <p:cNvGrpSpPr/>
          <p:nvPr/>
        </p:nvGrpSpPr>
        <p:grpSpPr>
          <a:xfrm>
            <a:off x="4107046" y="1139760"/>
            <a:ext cx="6480000" cy="5529600"/>
            <a:chOff x="-1431596" y="665801"/>
            <a:chExt cx="6480000" cy="5529600"/>
          </a:xfrm>
        </p:grpSpPr>
        <p:grpSp>
          <p:nvGrpSpPr>
            <p:cNvPr id="26" name="Groupe 33"/>
            <p:cNvGrpSpPr/>
            <p:nvPr/>
          </p:nvGrpSpPr>
          <p:grpSpPr>
            <a:xfrm>
              <a:off x="-1431596" y="665801"/>
              <a:ext cx="6480000" cy="5529600"/>
              <a:chOff x="899592" y="764992"/>
              <a:chExt cx="6480000" cy="5529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99592" y="764992"/>
                <a:ext cx="6480000" cy="5529600"/>
              </a:xfrm>
              <a:prstGeom prst="rect">
                <a:avLst/>
              </a:prstGeom>
              <a:solidFill>
                <a:schemeClr val="accent3">
                  <a:lumMod val="75000"/>
                  <a:alpha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" name="Croix 38"/>
              <p:cNvSpPr/>
              <p:nvPr/>
            </p:nvSpPr>
            <p:spPr>
              <a:xfrm>
                <a:off x="3923568" y="3313768"/>
                <a:ext cx="432048" cy="432048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27" name="Groupe 34"/>
            <p:cNvGrpSpPr/>
            <p:nvPr/>
          </p:nvGrpSpPr>
          <p:grpSpPr>
            <a:xfrm>
              <a:off x="890627" y="764704"/>
              <a:ext cx="1843200" cy="5328592"/>
              <a:chOff x="5076056" y="548680"/>
              <a:chExt cx="1843200" cy="532859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076056" y="548680"/>
                <a:ext cx="1843200" cy="532859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Croix 36"/>
              <p:cNvSpPr/>
              <p:nvPr/>
            </p:nvSpPr>
            <p:spPr>
              <a:xfrm>
                <a:off x="5745628" y="2960948"/>
                <a:ext cx="504056" cy="504056"/>
              </a:xfrm>
              <a:prstGeom prst="plus">
                <a:avLst>
                  <a:gd name="adj" fmla="val 481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ISART Digital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Cyprien LARROUY</dc:creator>
  <cp:lastModifiedBy>Cyprien LARROUY</cp:lastModifiedBy>
  <cp:revision>81</cp:revision>
  <dcterms:created xsi:type="dcterms:W3CDTF">2015-05-07T19:27:44Z</dcterms:created>
  <dcterms:modified xsi:type="dcterms:W3CDTF">2015-05-09T19:50:30Z</dcterms:modified>
</cp:coreProperties>
</file>