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7586" autoAdjust="0"/>
  </p:normalViewPr>
  <p:slideViewPr>
    <p:cSldViewPr>
      <p:cViewPr>
        <p:scale>
          <a:sx n="100" d="100"/>
          <a:sy n="100" d="100"/>
        </p:scale>
        <p:origin x="-190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EB812-56E8-4BA4-99F2-39A8A0321AFD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83A32-FC0F-4E60-AE19-0D4EE499891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Contrainte</a:t>
            </a:r>
            <a:r>
              <a:rPr lang="fr-FR" baseline="0" dirty="0" smtClean="0"/>
              <a:t> : </a:t>
            </a:r>
          </a:p>
          <a:p>
            <a:r>
              <a:rPr lang="fr-FR" baseline="0" dirty="0" err="1" smtClean="0"/>
              <a:t>Popin</a:t>
            </a:r>
            <a:r>
              <a:rPr lang="fr-FR" baseline="0" dirty="0" smtClean="0"/>
              <a:t> </a:t>
            </a:r>
            <a:r>
              <a:rPr lang="fr-FR" baseline="0" dirty="0" smtClean="0"/>
              <a:t>:   feedback de l’upgrade    et bouton de retour au menu de sélection du niveau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83A32-FC0F-4E60-AE19-0D4EE4998914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</a:t>
            </a:r>
            <a:r>
              <a:rPr lang="fr-FR" baseline="0" dirty="0" smtClean="0"/>
              <a:t> petits trucs qui brillent dans le texte  genre or ou diamant,</a:t>
            </a:r>
          </a:p>
          <a:p>
            <a:r>
              <a:rPr lang="fr-FR" baseline="0" dirty="0" smtClean="0"/>
              <a:t>Aucune contrainte particulières </a:t>
            </a:r>
          </a:p>
          <a:p>
            <a:endParaRPr lang="fr-FR" baseline="0" dirty="0" smtClean="0"/>
          </a:p>
          <a:p>
            <a:r>
              <a:rPr lang="fr-FR" baseline="0" dirty="0" smtClean="0"/>
              <a:t>Nice To Have : Cinématique de fin de 15min a la Square </a:t>
            </a:r>
            <a:r>
              <a:rPr lang="fr-FR" baseline="0" dirty="0" err="1" smtClean="0"/>
              <a:t>Enix</a:t>
            </a:r>
            <a:r>
              <a:rPr lang="fr-FR" baseline="0" dirty="0" smtClean="0"/>
              <a:t> ou Blizzard.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83A32-FC0F-4E60-AE19-0D4EE499891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E2EF-5921-4C34-A499-B408F82484EB}" type="datetimeFigureOut">
              <a:rPr lang="fr-FR" smtClean="0"/>
              <a:pPr/>
              <a:t>01/05/2015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B83A-45D8-415F-A223-0D6D7F1994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962671"/>
            <a:ext cx="6429388" cy="407194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500298" y="1428736"/>
            <a:ext cx="2500330" cy="30718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Complétion :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000364" y="3929066"/>
            <a:ext cx="1500198" cy="35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290" name="Picture 2" descr="http://theartmad.com/wp-content/uploads/2015/04/Shield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2" y="2143116"/>
            <a:ext cx="571504" cy="572421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857488" y="1500174"/>
            <a:ext cx="1714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Bravo vous avez obtenu l’upgrade :</a:t>
            </a:r>
            <a:endParaRPr lang="fr-FR" sz="1600" dirty="0"/>
          </a:p>
        </p:txBody>
      </p:sp>
      <p:cxnSp>
        <p:nvCxnSpPr>
          <p:cNvPr id="9" name="Connecteur droit avec flèche 8"/>
          <p:cNvCxnSpPr/>
          <p:nvPr/>
        </p:nvCxnSpPr>
        <p:spPr>
          <a:xfrm rot="5400000">
            <a:off x="-607255" y="4213100"/>
            <a:ext cx="1643074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 flipH="1" flipV="1">
            <a:off x="-750132" y="1998523"/>
            <a:ext cx="192882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0" y="310581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b="1" dirty="0" smtClean="0">
                <a:solidFill>
                  <a:schemeClr val="accent6">
                    <a:lumMod val="50000"/>
                  </a:schemeClr>
                </a:solidFill>
              </a:rPr>
              <a:t>1536 px</a:t>
            </a:r>
            <a:endParaRPr lang="fr-FR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2" name="Groupe 21"/>
          <p:cNvGrpSpPr/>
          <p:nvPr/>
        </p:nvGrpSpPr>
        <p:grpSpPr>
          <a:xfrm>
            <a:off x="500034" y="676943"/>
            <a:ext cx="6436176" cy="215444"/>
            <a:chOff x="1679710" y="404664"/>
            <a:chExt cx="6436176" cy="215444"/>
          </a:xfrm>
        </p:grpSpPr>
        <p:cxnSp>
          <p:nvCxnSpPr>
            <p:cNvPr id="23" name="Connecteur droit avec flèche 22"/>
            <p:cNvCxnSpPr>
              <a:stCxn id="25" idx="1"/>
            </p:cNvCxnSpPr>
            <p:nvPr/>
          </p:nvCxnSpPr>
          <p:spPr>
            <a:xfrm rot="10800000" flipV="1">
              <a:off x="1679710" y="512386"/>
              <a:ext cx="2643206" cy="351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25" idx="3"/>
            </p:cNvCxnSpPr>
            <p:nvPr/>
          </p:nvCxnSpPr>
          <p:spPr>
            <a:xfrm>
              <a:off x="4834595" y="512386"/>
              <a:ext cx="3281291" cy="351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/>
            <p:cNvSpPr txBox="1"/>
            <p:nvPr/>
          </p:nvSpPr>
          <p:spPr>
            <a:xfrm>
              <a:off x="4322916" y="404664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 smtClean="0">
                  <a:solidFill>
                    <a:schemeClr val="accent6">
                      <a:lumMod val="50000"/>
                    </a:schemeClr>
                  </a:solidFill>
                </a:rPr>
                <a:t>2430</a:t>
              </a:r>
              <a:r>
                <a:rPr lang="fr-FR" sz="8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800" b="1" dirty="0" smtClean="0">
                  <a:solidFill>
                    <a:schemeClr val="accent6">
                      <a:lumMod val="50000"/>
                    </a:schemeClr>
                  </a:solidFill>
                </a:rPr>
                <a:t>px</a:t>
              </a:r>
              <a:endParaRPr lang="fr-FR" sz="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35" name="Connecteur en angle 34"/>
          <p:cNvCxnSpPr>
            <a:stCxn id="6" idx="3"/>
          </p:cNvCxnSpPr>
          <p:nvPr/>
        </p:nvCxnSpPr>
        <p:spPr>
          <a:xfrm>
            <a:off x="4500562" y="4107661"/>
            <a:ext cx="2428892" cy="16787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7143768" y="4820323"/>
            <a:ext cx="164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retour au menu de sélection des niveaux </a:t>
            </a:r>
            <a:endParaRPr lang="fr-FR" dirty="0"/>
          </a:p>
        </p:txBody>
      </p:sp>
      <p:cxnSp>
        <p:nvCxnSpPr>
          <p:cNvPr id="40" name="Connecteur en angle 39"/>
          <p:cNvCxnSpPr/>
          <p:nvPr/>
        </p:nvCxnSpPr>
        <p:spPr>
          <a:xfrm flipV="1">
            <a:off x="4500562" y="1105547"/>
            <a:ext cx="2714644" cy="10715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286644" y="891233"/>
            <a:ext cx="157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L’upgrade du niveau qui vient de se finir </a:t>
            </a:r>
            <a:endParaRPr lang="fr-FR" dirty="0"/>
          </a:p>
        </p:txBody>
      </p:sp>
      <p:cxnSp>
        <p:nvCxnSpPr>
          <p:cNvPr id="48" name="Connecteur en angle 47"/>
          <p:cNvCxnSpPr/>
          <p:nvPr/>
        </p:nvCxnSpPr>
        <p:spPr>
          <a:xfrm rot="16200000" flipH="1">
            <a:off x="1605617" y="4857748"/>
            <a:ext cx="1217859" cy="428628"/>
          </a:xfrm>
          <a:prstGeom prst="bentConnector3">
            <a:avLst>
              <a:gd name="adj1" fmla="val 625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500166" y="582386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Niveau qui vient de se finir.</a:t>
            </a:r>
            <a:endParaRPr lang="fr-FR" dirty="0"/>
          </a:p>
        </p:txBody>
      </p:sp>
      <p:sp>
        <p:nvSpPr>
          <p:cNvPr id="20" name="Triangle isocèle 19"/>
          <p:cNvSpPr/>
          <p:nvPr/>
        </p:nvSpPr>
        <p:spPr>
          <a:xfrm rot="5400000">
            <a:off x="3643306" y="4000504"/>
            <a:ext cx="214314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c plein 25"/>
          <p:cNvSpPr/>
          <p:nvPr/>
        </p:nvSpPr>
        <p:spPr>
          <a:xfrm>
            <a:off x="3357554" y="3143248"/>
            <a:ext cx="714380" cy="714380"/>
          </a:xfrm>
          <a:prstGeom prst="blockArc">
            <a:avLst>
              <a:gd name="adj1" fmla="val 10800000"/>
              <a:gd name="adj2" fmla="val 10800000"/>
              <a:gd name="adj3" fmla="val 20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8" name="Connecteur en angle 27"/>
          <p:cNvCxnSpPr/>
          <p:nvPr/>
        </p:nvCxnSpPr>
        <p:spPr>
          <a:xfrm flipV="1">
            <a:off x="4286248" y="3177250"/>
            <a:ext cx="3143272" cy="3231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572396" y="2820059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Jauge de complétion du niveau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57126" y="0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Ecran de victoire inter-niveaux</a:t>
            </a:r>
            <a:endParaRPr lang="fr-FR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1000085"/>
            <a:ext cx="6429420" cy="414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/>
          <p:nvPr/>
        </p:nvCxnSpPr>
        <p:spPr>
          <a:xfrm rot="16200000" flipH="1">
            <a:off x="-620706" y="4265552"/>
            <a:ext cx="1671910" cy="3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 flipH="1" flipV="1">
            <a:off x="-785057" y="1999424"/>
            <a:ext cx="2000266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0" y="3143224"/>
            <a:ext cx="513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chemeClr val="accent6">
                    <a:lumMod val="50000"/>
                  </a:schemeClr>
                </a:solidFill>
              </a:rPr>
              <a:t>1536 px</a:t>
            </a:r>
            <a:endParaRPr lang="fr-FR" sz="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500034" y="714356"/>
            <a:ext cx="6436208" cy="219225"/>
            <a:chOff x="1679710" y="404664"/>
            <a:chExt cx="6436176" cy="215444"/>
          </a:xfrm>
        </p:grpSpPr>
        <p:cxnSp>
          <p:nvCxnSpPr>
            <p:cNvPr id="13" name="Connecteur droit avec flèche 12"/>
            <p:cNvCxnSpPr>
              <a:stCxn id="15" idx="1"/>
            </p:cNvCxnSpPr>
            <p:nvPr/>
          </p:nvCxnSpPr>
          <p:spPr>
            <a:xfrm rot="10800000" flipV="1">
              <a:off x="1679710" y="512386"/>
              <a:ext cx="2643206" cy="351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15" idx="3"/>
            </p:cNvCxnSpPr>
            <p:nvPr/>
          </p:nvCxnSpPr>
          <p:spPr>
            <a:xfrm>
              <a:off x="4834595" y="512386"/>
              <a:ext cx="3281291" cy="3513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4322916" y="404664"/>
              <a:ext cx="5116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dirty="0" smtClean="0">
                  <a:solidFill>
                    <a:schemeClr val="accent6">
                      <a:lumMod val="50000"/>
                    </a:schemeClr>
                  </a:solidFill>
                </a:rPr>
                <a:t>2430</a:t>
              </a:r>
              <a:r>
                <a:rPr lang="fr-FR" sz="800" dirty="0" smtClean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fr-FR" sz="800" b="1" dirty="0" smtClean="0">
                  <a:solidFill>
                    <a:schemeClr val="accent6">
                      <a:lumMod val="50000"/>
                    </a:schemeClr>
                  </a:solidFill>
                </a:rPr>
                <a:t>px</a:t>
              </a:r>
              <a:endParaRPr lang="fr-FR" sz="8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28794" y="1643026"/>
            <a:ext cx="352726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8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Victory</a:t>
            </a:r>
            <a:endParaRPr lang="fr-F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1538" y="3214662"/>
            <a:ext cx="507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Vous avez fini le jeu a 100% </a:t>
            </a:r>
            <a:br>
              <a:rPr lang="fr-FR" dirty="0" smtClean="0"/>
            </a:br>
            <a:r>
              <a:rPr lang="fr-FR" dirty="0" smtClean="0"/>
              <a:t>Vous pouvez maintenant achetez nos DLC pour continuer a Jouer.</a:t>
            </a:r>
            <a:endParaRPr lang="fr-FR" dirty="0"/>
          </a:p>
        </p:txBody>
      </p:sp>
      <p:cxnSp>
        <p:nvCxnSpPr>
          <p:cNvPr id="26" name="Connecteur en angle 25"/>
          <p:cNvCxnSpPr>
            <a:endCxn id="32" idx="1"/>
          </p:cNvCxnSpPr>
          <p:nvPr/>
        </p:nvCxnSpPr>
        <p:spPr>
          <a:xfrm flipV="1">
            <a:off x="5572132" y="1676064"/>
            <a:ext cx="1714512" cy="7527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7286644" y="1214399"/>
            <a:ext cx="1857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Faut que ça brille comme les </a:t>
            </a:r>
            <a:r>
              <a:rPr lang="fr-FR" dirty="0" err="1" smtClean="0"/>
              <a:t>collectibles</a:t>
            </a:r>
            <a:r>
              <a:rPr lang="fr-FR" dirty="0" smtClean="0"/>
              <a:t>.</a:t>
            </a:r>
            <a:endParaRPr lang="fr-FR" dirty="0"/>
          </a:p>
        </p:txBody>
      </p:sp>
      <p:cxnSp>
        <p:nvCxnSpPr>
          <p:cNvPr id="35" name="Connecteur en angle 34"/>
          <p:cNvCxnSpPr/>
          <p:nvPr/>
        </p:nvCxnSpPr>
        <p:spPr>
          <a:xfrm rot="16200000" flipH="1">
            <a:off x="2678893" y="4893456"/>
            <a:ext cx="1714512" cy="357190"/>
          </a:xfrm>
          <a:prstGeom prst="bentConnector3">
            <a:avLst>
              <a:gd name="adj1" fmla="val 662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571604" y="6000745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non définitif, mais un écran de victoire final vide c’est pas génial.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357126" y="0"/>
            <a:ext cx="878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Ecran de victoire final</a:t>
            </a:r>
            <a:endParaRPr lang="fr-FR" sz="3600" dirty="0"/>
          </a:p>
        </p:txBody>
      </p:sp>
      <p:cxnSp>
        <p:nvCxnSpPr>
          <p:cNvPr id="23" name="Connecteur en angle 22"/>
          <p:cNvCxnSpPr/>
          <p:nvPr/>
        </p:nvCxnSpPr>
        <p:spPr>
          <a:xfrm>
            <a:off x="5286380" y="4500570"/>
            <a:ext cx="1571636" cy="13573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929454" y="5286388"/>
            <a:ext cx="1928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Tap</a:t>
            </a:r>
            <a:r>
              <a:rPr lang="fr-FR" dirty="0" smtClean="0"/>
              <a:t> sur l’</a:t>
            </a:r>
            <a:r>
              <a:rPr lang="fr-FR" dirty="0" err="1" smtClean="0"/>
              <a:t>ecran</a:t>
            </a:r>
            <a:r>
              <a:rPr lang="fr-FR" dirty="0" smtClean="0"/>
              <a:t> pour passer au </a:t>
            </a:r>
            <a:r>
              <a:rPr lang="fr-FR" dirty="0" err="1" smtClean="0"/>
              <a:t>credits</a:t>
            </a:r>
            <a:r>
              <a:rPr lang="fr-FR" dirty="0" smtClean="0"/>
              <a:t> après un </a:t>
            </a:r>
            <a:r>
              <a:rPr lang="fr-FR" dirty="0" err="1" smtClean="0"/>
              <a:t>timer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DE CREDITS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FREESTYLE POUR NOS DA ADORÉ(E)S.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Avec droits de lettre de cachet.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161</Words>
  <Application>Microsoft Office PowerPoint</Application>
  <PresentationFormat>Affichage à l'écran (4:3)</PresentationFormat>
  <Paragraphs>30</Paragraphs>
  <Slides>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ECRAN DE 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Thaeldaras</dc:creator>
  <cp:lastModifiedBy>Thaeldaras</cp:lastModifiedBy>
  <cp:revision>12</cp:revision>
  <dcterms:created xsi:type="dcterms:W3CDTF">2015-05-01T10:59:05Z</dcterms:created>
  <dcterms:modified xsi:type="dcterms:W3CDTF">2015-05-01T14:13:58Z</dcterms:modified>
</cp:coreProperties>
</file>