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08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18FA8-840F-410A-85C7-B9022A4A1B99}" type="datetimeFigureOut">
              <a:rPr lang="fr-FR" smtClean="0"/>
              <a:pPr/>
              <a:t>01/05/2015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7181B-EEA9-4706-906B-04469F49AE3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F0AD-768F-473C-A665-391B51C81D79}" type="datetimeFigureOut">
              <a:rPr lang="fr-FR" smtClean="0"/>
              <a:pPr/>
              <a:t>01/05/2015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B1D35-5F11-4CA3-A3E4-7F53166CC9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F0AD-768F-473C-A665-391B51C81D79}" type="datetimeFigureOut">
              <a:rPr lang="fr-FR" smtClean="0"/>
              <a:pPr/>
              <a:t>01/05/2015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B1D35-5F11-4CA3-A3E4-7F53166CC9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F0AD-768F-473C-A665-391B51C81D79}" type="datetimeFigureOut">
              <a:rPr lang="fr-FR" smtClean="0"/>
              <a:pPr/>
              <a:t>01/05/2015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B1D35-5F11-4CA3-A3E4-7F53166CC9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F0AD-768F-473C-A665-391B51C81D79}" type="datetimeFigureOut">
              <a:rPr lang="fr-FR" smtClean="0"/>
              <a:pPr/>
              <a:t>01/05/2015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B1D35-5F11-4CA3-A3E4-7F53166CC9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F0AD-768F-473C-A665-391B51C81D79}" type="datetimeFigureOut">
              <a:rPr lang="fr-FR" smtClean="0"/>
              <a:pPr/>
              <a:t>01/05/2015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B1D35-5F11-4CA3-A3E4-7F53166CC9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F0AD-768F-473C-A665-391B51C81D79}" type="datetimeFigureOut">
              <a:rPr lang="fr-FR" smtClean="0"/>
              <a:pPr/>
              <a:t>01/05/2015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B1D35-5F11-4CA3-A3E4-7F53166CC9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F0AD-768F-473C-A665-391B51C81D79}" type="datetimeFigureOut">
              <a:rPr lang="fr-FR" smtClean="0"/>
              <a:pPr/>
              <a:t>01/05/2015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B1D35-5F11-4CA3-A3E4-7F53166CC9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F0AD-768F-473C-A665-391B51C81D79}" type="datetimeFigureOut">
              <a:rPr lang="fr-FR" smtClean="0"/>
              <a:pPr/>
              <a:t>01/05/2015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B1D35-5F11-4CA3-A3E4-7F53166CC9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F0AD-768F-473C-A665-391B51C81D79}" type="datetimeFigureOut">
              <a:rPr lang="fr-FR" smtClean="0"/>
              <a:pPr/>
              <a:t>01/05/2015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B1D35-5F11-4CA3-A3E4-7F53166CC9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F0AD-768F-473C-A665-391B51C81D79}" type="datetimeFigureOut">
              <a:rPr lang="fr-FR" smtClean="0"/>
              <a:pPr/>
              <a:t>01/05/2015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B1D35-5F11-4CA3-A3E4-7F53166CC9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F0AD-768F-473C-A665-391B51C81D79}" type="datetimeFigureOut">
              <a:rPr lang="fr-FR" smtClean="0"/>
              <a:pPr/>
              <a:t>01/05/2015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B1D35-5F11-4CA3-A3E4-7F53166CC9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7F0AD-768F-473C-A665-391B51C81D79}" type="datetimeFigureOut">
              <a:rPr lang="fr-FR" smtClean="0"/>
              <a:pPr/>
              <a:t>01/05/2015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B1D35-5F11-4CA3-A3E4-7F53166CC9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611560" y="476672"/>
            <a:ext cx="4824536" cy="302433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4067944" y="476672"/>
            <a:ext cx="1368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000" i="1" dirty="0" err="1" smtClean="0">
                <a:solidFill>
                  <a:schemeClr val="bg1">
                    <a:lumMod val="65000"/>
                  </a:schemeClr>
                </a:solidFill>
              </a:rPr>
              <a:t>Graphic</a:t>
            </a:r>
            <a:r>
              <a:rPr lang="fr-FR" sz="1000" i="1" dirty="0" smtClean="0">
                <a:solidFill>
                  <a:schemeClr val="bg1">
                    <a:lumMod val="65000"/>
                  </a:schemeClr>
                </a:solidFill>
              </a:rPr>
              <a:t> zone</a:t>
            </a:r>
            <a:endParaRPr lang="fr-FR" sz="10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28803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fr-FR" sz="2000" dirty="0" smtClean="0"/>
              <a:t>Écran </a:t>
            </a:r>
            <a:r>
              <a:rPr lang="fr-FR" sz="2000" dirty="0" err="1" smtClean="0"/>
              <a:t>InGame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3933056"/>
            <a:ext cx="8229600" cy="2160240"/>
          </a:xfrm>
        </p:spPr>
        <p:txBody>
          <a:bodyPr>
            <a:normAutofit/>
          </a:bodyPr>
          <a:lstStyle/>
          <a:p>
            <a:r>
              <a:rPr lang="fr-FR" sz="1200" dirty="0" smtClean="0"/>
              <a:t>Le nombre de </a:t>
            </a:r>
            <a:r>
              <a:rPr lang="fr-FR" sz="1200" dirty="0" err="1" smtClean="0"/>
              <a:t>collectibles</a:t>
            </a:r>
            <a:r>
              <a:rPr lang="fr-FR" sz="1200" dirty="0" smtClean="0"/>
              <a:t> est ancré en haut à gauche de l’écran, accompagné de son icone</a:t>
            </a:r>
          </a:p>
          <a:p>
            <a:r>
              <a:rPr lang="fr-FR" sz="1200" dirty="0" smtClean="0"/>
              <a:t>Le nom du niveau est ancré </a:t>
            </a:r>
            <a:r>
              <a:rPr lang="fr-FR" sz="1200" dirty="0" smtClean="0"/>
              <a:t>au </a:t>
            </a:r>
            <a:r>
              <a:rPr lang="fr-FR" sz="1200" dirty="0" smtClean="0"/>
              <a:t>centre de </a:t>
            </a:r>
            <a:r>
              <a:rPr lang="fr-FR" sz="1200" dirty="0" smtClean="0"/>
              <a:t>l’écran, s’affiche uniquement au début du niveau</a:t>
            </a:r>
            <a:endParaRPr lang="fr-FR" sz="1200" dirty="0" smtClean="0"/>
          </a:p>
          <a:p>
            <a:r>
              <a:rPr lang="fr-FR" sz="1200" dirty="0" smtClean="0"/>
              <a:t>Le bouton pause est ancré en haut à droite de l’écran et doit être d’une taille raisonnable pour le </a:t>
            </a:r>
            <a:r>
              <a:rPr lang="fr-FR" sz="1200" dirty="0" err="1" smtClean="0"/>
              <a:t>touch</a:t>
            </a:r>
            <a:endParaRPr lang="fr-FR" sz="1200" dirty="0" smtClean="0"/>
          </a:p>
          <a:p>
            <a:r>
              <a:rPr lang="fr-FR" sz="1200" dirty="0" smtClean="0"/>
              <a:t>Cercles bleus : </a:t>
            </a:r>
          </a:p>
          <a:p>
            <a:pPr lvl="1"/>
            <a:r>
              <a:rPr lang="fr-FR" sz="900" dirty="0" smtClean="0"/>
              <a:t>Gauche : Joystick </a:t>
            </a:r>
            <a:r>
              <a:rPr lang="fr-FR" sz="900" dirty="0" smtClean="0"/>
              <a:t>virtuel</a:t>
            </a:r>
          </a:p>
          <a:p>
            <a:pPr lvl="1"/>
            <a:r>
              <a:rPr lang="fr-FR" sz="900" dirty="0" smtClean="0"/>
              <a:t>Droite : Bouton</a:t>
            </a:r>
            <a:endParaRPr lang="fr-FR" sz="900" dirty="0"/>
          </a:p>
        </p:txBody>
      </p:sp>
      <p:sp>
        <p:nvSpPr>
          <p:cNvPr id="4" name="Rectangle 3"/>
          <p:cNvSpPr/>
          <p:nvPr/>
        </p:nvSpPr>
        <p:spPr>
          <a:xfrm>
            <a:off x="971600" y="692696"/>
            <a:ext cx="4104456" cy="23736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4427984" y="836712"/>
            <a:ext cx="576064" cy="2616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Pause</a:t>
            </a:r>
            <a:endParaRPr lang="fr-FR" sz="1100" dirty="0"/>
          </a:p>
        </p:txBody>
      </p:sp>
      <p:sp>
        <p:nvSpPr>
          <p:cNvPr id="11" name="ZoneTexte 10"/>
          <p:cNvSpPr txBox="1"/>
          <p:nvPr/>
        </p:nvSpPr>
        <p:spPr>
          <a:xfrm>
            <a:off x="2267744" y="177281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err="1" smtClean="0">
                <a:solidFill>
                  <a:schemeClr val="bg1">
                    <a:lumMod val="85000"/>
                  </a:schemeClr>
                </a:solidFill>
              </a:rPr>
              <a:t>InGame</a:t>
            </a:r>
            <a:endParaRPr lang="fr-FR" i="1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3" name="Connecteur en angle 12"/>
          <p:cNvCxnSpPr>
            <a:stCxn id="10" idx="3"/>
          </p:cNvCxnSpPr>
          <p:nvPr/>
        </p:nvCxnSpPr>
        <p:spPr>
          <a:xfrm>
            <a:off x="5004048" y="967517"/>
            <a:ext cx="720080" cy="3732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724128" y="764704"/>
            <a:ext cx="2808312" cy="15121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2411760" y="1124744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Nom Niveau</a:t>
            </a:r>
            <a:endParaRPr lang="fr-FR" sz="1200" dirty="0"/>
          </a:p>
        </p:txBody>
      </p:sp>
      <p:sp>
        <p:nvSpPr>
          <p:cNvPr id="16" name="Ellipse 15"/>
          <p:cNvSpPr/>
          <p:nvPr/>
        </p:nvSpPr>
        <p:spPr>
          <a:xfrm>
            <a:off x="4427984" y="263691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1259632" y="263691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1115616" y="806232"/>
            <a:ext cx="5040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/>
              <a:t>18</a:t>
            </a:r>
            <a:endParaRPr lang="fr-FR" sz="900" dirty="0" smtClean="0"/>
          </a:p>
        </p:txBody>
      </p:sp>
      <p:sp>
        <p:nvSpPr>
          <p:cNvPr id="19" name="ZoneTexte 18"/>
          <p:cNvSpPr txBox="1"/>
          <p:nvPr/>
        </p:nvSpPr>
        <p:spPr>
          <a:xfrm>
            <a:off x="6588224" y="76470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Pause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6084168" y="1268760"/>
            <a:ext cx="2088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Revenir au menu ?</a:t>
            </a:r>
            <a:endParaRPr lang="fr-FR" sz="1000" dirty="0"/>
          </a:p>
        </p:txBody>
      </p:sp>
      <p:sp>
        <p:nvSpPr>
          <p:cNvPr id="21" name="ZoneTexte 20"/>
          <p:cNvSpPr txBox="1"/>
          <p:nvPr/>
        </p:nvSpPr>
        <p:spPr>
          <a:xfrm>
            <a:off x="6084168" y="1700808"/>
            <a:ext cx="576064" cy="2616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Oui</a:t>
            </a:r>
            <a:endParaRPr lang="fr-FR" sz="1100" dirty="0"/>
          </a:p>
        </p:txBody>
      </p:sp>
      <p:sp>
        <p:nvSpPr>
          <p:cNvPr id="22" name="ZoneTexte 21"/>
          <p:cNvSpPr txBox="1"/>
          <p:nvPr/>
        </p:nvSpPr>
        <p:spPr>
          <a:xfrm>
            <a:off x="7596336" y="1700808"/>
            <a:ext cx="576064" cy="2616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Non</a:t>
            </a:r>
            <a:endParaRPr lang="fr-FR" sz="1100" dirty="0"/>
          </a:p>
        </p:txBody>
      </p:sp>
      <p:cxnSp>
        <p:nvCxnSpPr>
          <p:cNvPr id="27" name="Connecteur en angle 26"/>
          <p:cNvCxnSpPr>
            <a:stCxn id="21" idx="2"/>
          </p:cNvCxnSpPr>
          <p:nvPr/>
        </p:nvCxnSpPr>
        <p:spPr>
          <a:xfrm rot="5400000">
            <a:off x="5746921" y="2155649"/>
            <a:ext cx="818510" cy="43204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en angle 28"/>
          <p:cNvCxnSpPr>
            <a:stCxn id="22" idx="2"/>
          </p:cNvCxnSpPr>
          <p:nvPr/>
        </p:nvCxnSpPr>
        <p:spPr>
          <a:xfrm rot="16200000" flipH="1">
            <a:off x="7655133" y="2191653"/>
            <a:ext cx="818510" cy="3600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5364088" y="2780928"/>
            <a:ext cx="1152128" cy="430887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100" dirty="0" smtClean="0"/>
              <a:t>Retour </a:t>
            </a:r>
            <a:r>
              <a:rPr lang="fr-FR" sz="1100" dirty="0" smtClean="0"/>
              <a:t>à l’écran de sélection</a:t>
            </a:r>
            <a:endParaRPr lang="fr-FR" sz="1100" dirty="0"/>
          </a:p>
        </p:txBody>
      </p:sp>
      <p:sp>
        <p:nvSpPr>
          <p:cNvPr id="31" name="ZoneTexte 30"/>
          <p:cNvSpPr txBox="1"/>
          <p:nvPr/>
        </p:nvSpPr>
        <p:spPr>
          <a:xfrm>
            <a:off x="7668344" y="2780928"/>
            <a:ext cx="1152128" cy="261610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Retour au jeu</a:t>
            </a:r>
            <a:endParaRPr lang="fr-FR" sz="1100" dirty="0"/>
          </a:p>
        </p:txBody>
      </p:sp>
      <p:pic>
        <p:nvPicPr>
          <p:cNvPr id="2050" name="Picture 2" descr="C:\Users\Lauromine\Pictures\mariobroscoi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468" y="844332"/>
            <a:ext cx="148506" cy="148506"/>
          </a:xfrm>
          <a:prstGeom prst="rect">
            <a:avLst/>
          </a:prstGeom>
          <a:noFill/>
        </p:spPr>
      </p:pic>
      <p:sp>
        <p:nvSpPr>
          <p:cNvPr id="24" name="ZoneTexte 23"/>
          <p:cNvSpPr txBox="1"/>
          <p:nvPr/>
        </p:nvSpPr>
        <p:spPr>
          <a:xfrm>
            <a:off x="1907704" y="1412776"/>
            <a:ext cx="22322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/>
              <a:t>Texte d’Aide/Conseils</a:t>
            </a:r>
            <a:endParaRPr lang="fr-FR" sz="10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835696" y="476672"/>
            <a:ext cx="4824536" cy="302433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3861048"/>
            <a:ext cx="5338936" cy="2265115"/>
          </a:xfrm>
        </p:spPr>
        <p:txBody>
          <a:bodyPr>
            <a:normAutofit/>
          </a:bodyPr>
          <a:lstStyle/>
          <a:p>
            <a:r>
              <a:rPr lang="fr-FR" sz="1200" dirty="0" smtClean="0"/>
              <a:t>Bouton retour ancré en bas à gauche</a:t>
            </a:r>
          </a:p>
          <a:p>
            <a:r>
              <a:rPr lang="fr-FR" sz="1200" dirty="0" smtClean="0"/>
              <a:t>Le bouton du son est un interrupteur </a:t>
            </a:r>
            <a:endParaRPr lang="fr-FR" sz="1200" dirty="0" smtClean="0"/>
          </a:p>
          <a:p>
            <a:r>
              <a:rPr lang="fr-FR" sz="1200" dirty="0" smtClean="0"/>
              <a:t>Le bouton Reset ouvre une </a:t>
            </a:r>
            <a:r>
              <a:rPr lang="fr-FR" sz="1200" dirty="0" err="1" smtClean="0"/>
              <a:t>Popin</a:t>
            </a:r>
            <a:r>
              <a:rPr lang="fr-FR" sz="1200" dirty="0" smtClean="0"/>
              <a:t> demandant la confirmation de la suppression de la sauvegarde du joueur</a:t>
            </a:r>
            <a:endParaRPr lang="fr-FR" sz="1200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67544" y="116632"/>
            <a:ext cx="8229600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Écran Options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2195736" y="764704"/>
            <a:ext cx="4104456" cy="23736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51520" y="1196752"/>
            <a:ext cx="1008112" cy="64633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Menu principal</a:t>
            </a:r>
            <a:endParaRPr lang="fr-FR" dirty="0"/>
          </a:p>
        </p:txBody>
      </p:sp>
      <p:cxnSp>
        <p:nvCxnSpPr>
          <p:cNvPr id="9" name="Connecteur en angle 8"/>
          <p:cNvCxnSpPr>
            <a:stCxn id="7" idx="3"/>
            <a:endCxn id="60" idx="1"/>
          </p:cNvCxnSpPr>
          <p:nvPr/>
        </p:nvCxnSpPr>
        <p:spPr>
          <a:xfrm>
            <a:off x="1259632" y="1519918"/>
            <a:ext cx="576064" cy="46892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3347864" y="1844824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Son</a:t>
            </a:r>
            <a:endParaRPr lang="fr-FR" sz="1200" dirty="0"/>
          </a:p>
        </p:txBody>
      </p:sp>
      <p:sp>
        <p:nvSpPr>
          <p:cNvPr id="16" name="ZoneTexte 15"/>
          <p:cNvSpPr txBox="1"/>
          <p:nvPr/>
        </p:nvSpPr>
        <p:spPr>
          <a:xfrm>
            <a:off x="2267744" y="2708920"/>
            <a:ext cx="9361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Retour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3131840" y="1484784"/>
            <a:ext cx="63765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FR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3851920" y="2132856"/>
            <a:ext cx="869531" cy="2462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Oui/Non</a:t>
            </a:r>
            <a:endParaRPr lang="fr-FR" sz="1000" dirty="0"/>
          </a:p>
        </p:txBody>
      </p:sp>
      <p:cxnSp>
        <p:nvCxnSpPr>
          <p:cNvPr id="25" name="Connecteur en angle 24"/>
          <p:cNvCxnSpPr>
            <a:stCxn id="20" idx="3"/>
            <a:endCxn id="33" idx="1"/>
          </p:cNvCxnSpPr>
          <p:nvPr/>
        </p:nvCxnSpPr>
        <p:spPr>
          <a:xfrm flipV="1">
            <a:off x="3769496" y="1399565"/>
            <a:ext cx="3826840" cy="269885"/>
          </a:xfrm>
          <a:prstGeom prst="bentConnector3">
            <a:avLst>
              <a:gd name="adj1" fmla="val 2550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en angle 29"/>
          <p:cNvCxnSpPr>
            <a:endCxn id="33" idx="1"/>
          </p:cNvCxnSpPr>
          <p:nvPr/>
        </p:nvCxnSpPr>
        <p:spPr>
          <a:xfrm flipV="1">
            <a:off x="5652120" y="1399565"/>
            <a:ext cx="1944216" cy="32670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7596336" y="1268760"/>
            <a:ext cx="1224136" cy="26161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100" dirty="0" smtClean="0"/>
              <a:t>Change la langue</a:t>
            </a:r>
            <a:endParaRPr lang="fr-FR" sz="1100" dirty="0"/>
          </a:p>
        </p:txBody>
      </p:sp>
      <p:cxnSp>
        <p:nvCxnSpPr>
          <p:cNvPr id="49" name="Connecteur droit avec flèche 48"/>
          <p:cNvCxnSpPr/>
          <p:nvPr/>
        </p:nvCxnSpPr>
        <p:spPr>
          <a:xfrm>
            <a:off x="4716016" y="2276872"/>
            <a:ext cx="28083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7524328" y="2060848"/>
            <a:ext cx="1224136" cy="43088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100" dirty="0" smtClean="0"/>
              <a:t>Coupe/Restaure le son</a:t>
            </a:r>
            <a:endParaRPr lang="fr-FR" sz="1100" dirty="0"/>
          </a:p>
        </p:txBody>
      </p:sp>
      <p:cxnSp>
        <p:nvCxnSpPr>
          <p:cNvPr id="59" name="Forme 58"/>
          <p:cNvCxnSpPr>
            <a:stCxn id="16" idx="1"/>
            <a:endCxn id="7" idx="2"/>
          </p:cNvCxnSpPr>
          <p:nvPr/>
        </p:nvCxnSpPr>
        <p:spPr>
          <a:xfrm rot="10800000">
            <a:off x="755576" y="1843084"/>
            <a:ext cx="1512168" cy="105050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/>
          <p:cNvSpPr txBox="1"/>
          <p:nvPr/>
        </p:nvSpPr>
        <p:spPr>
          <a:xfrm>
            <a:off x="5292080" y="476672"/>
            <a:ext cx="1368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000" i="1" dirty="0" err="1" smtClean="0">
                <a:solidFill>
                  <a:schemeClr val="bg1">
                    <a:lumMod val="65000"/>
                  </a:schemeClr>
                </a:solidFill>
              </a:rPr>
              <a:t>Graphic</a:t>
            </a:r>
            <a:r>
              <a:rPr lang="fr-FR" sz="1000" i="1" dirty="0" smtClean="0">
                <a:solidFill>
                  <a:schemeClr val="bg1">
                    <a:lumMod val="65000"/>
                  </a:schemeClr>
                </a:solidFill>
              </a:rPr>
              <a:t> zone</a:t>
            </a:r>
            <a:endParaRPr lang="fr-FR" sz="10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5580112" y="764704"/>
            <a:ext cx="728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000" i="1" dirty="0" err="1" smtClean="0">
                <a:solidFill>
                  <a:schemeClr val="bg1">
                    <a:lumMod val="65000"/>
                  </a:schemeClr>
                </a:solidFill>
              </a:rPr>
              <a:t>Safe</a:t>
            </a:r>
            <a:r>
              <a:rPr lang="fr-FR" sz="1000" i="1" dirty="0" smtClean="0">
                <a:solidFill>
                  <a:schemeClr val="bg1">
                    <a:lumMod val="65000"/>
                  </a:schemeClr>
                </a:solidFill>
              </a:rPr>
              <a:t> zone</a:t>
            </a:r>
            <a:endParaRPr lang="fr-FR" sz="10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563888" y="1124744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Choix de la langue</a:t>
            </a:r>
            <a:endParaRPr lang="fr-FR" sz="1200" dirty="0"/>
          </a:p>
        </p:txBody>
      </p:sp>
      <p:sp>
        <p:nvSpPr>
          <p:cNvPr id="72" name="ZoneTexte 71"/>
          <p:cNvSpPr txBox="1"/>
          <p:nvPr/>
        </p:nvSpPr>
        <p:spPr>
          <a:xfrm>
            <a:off x="3851920" y="76470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Options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4860032" y="1484784"/>
            <a:ext cx="792088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EN</a:t>
            </a:r>
            <a:endParaRPr lang="fr-FR" dirty="0"/>
          </a:p>
        </p:txBody>
      </p:sp>
      <p:sp>
        <p:nvSpPr>
          <p:cNvPr id="39" name="Rectangle 38"/>
          <p:cNvSpPr/>
          <p:nvPr/>
        </p:nvSpPr>
        <p:spPr>
          <a:xfrm>
            <a:off x="6156176" y="3212976"/>
            <a:ext cx="2808312" cy="15121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7020272" y="321297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>
                <a:solidFill>
                  <a:schemeClr val="bg1">
                    <a:lumMod val="75000"/>
                  </a:schemeClr>
                </a:solidFill>
              </a:rPr>
              <a:t>Reset</a:t>
            </a:r>
            <a:endParaRPr lang="fr-FR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6516216" y="3717032"/>
            <a:ext cx="2088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Supprimer votre sauvegarde </a:t>
            </a:r>
            <a:r>
              <a:rPr lang="fr-FR" sz="1000" dirty="0" smtClean="0"/>
              <a:t>?</a:t>
            </a:r>
            <a:endParaRPr lang="fr-FR" sz="1000" dirty="0"/>
          </a:p>
        </p:txBody>
      </p:sp>
      <p:sp>
        <p:nvSpPr>
          <p:cNvPr id="42" name="ZoneTexte 41"/>
          <p:cNvSpPr txBox="1"/>
          <p:nvPr/>
        </p:nvSpPr>
        <p:spPr>
          <a:xfrm>
            <a:off x="6516216" y="4149080"/>
            <a:ext cx="576064" cy="2616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Oui</a:t>
            </a:r>
            <a:endParaRPr lang="fr-FR" sz="1100" dirty="0"/>
          </a:p>
        </p:txBody>
      </p:sp>
      <p:sp>
        <p:nvSpPr>
          <p:cNvPr id="43" name="ZoneTexte 42"/>
          <p:cNvSpPr txBox="1"/>
          <p:nvPr/>
        </p:nvSpPr>
        <p:spPr>
          <a:xfrm>
            <a:off x="8028384" y="4149080"/>
            <a:ext cx="576064" cy="2616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Non</a:t>
            </a:r>
            <a:endParaRPr lang="fr-FR" sz="1100" dirty="0"/>
          </a:p>
        </p:txBody>
      </p:sp>
      <p:sp>
        <p:nvSpPr>
          <p:cNvPr id="44" name="ZoneTexte 43"/>
          <p:cNvSpPr txBox="1"/>
          <p:nvPr/>
        </p:nvSpPr>
        <p:spPr>
          <a:xfrm>
            <a:off x="5580112" y="2780928"/>
            <a:ext cx="576064" cy="2616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Reset</a:t>
            </a:r>
            <a:endParaRPr lang="fr-FR" sz="1100" dirty="0"/>
          </a:p>
        </p:txBody>
      </p:sp>
      <p:cxnSp>
        <p:nvCxnSpPr>
          <p:cNvPr id="46" name="Forme 45"/>
          <p:cNvCxnSpPr>
            <a:stCxn id="44" idx="2"/>
            <a:endCxn id="39" idx="1"/>
          </p:cNvCxnSpPr>
          <p:nvPr/>
        </p:nvCxnSpPr>
        <p:spPr>
          <a:xfrm rot="16200000" flipH="1">
            <a:off x="5548899" y="3361783"/>
            <a:ext cx="926522" cy="2880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6084168" y="5013176"/>
            <a:ext cx="1440160" cy="60016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Supprime la sauvegarde, retour à </a:t>
            </a:r>
            <a:r>
              <a:rPr lang="fr-FR" sz="1100" smtClean="0"/>
              <a:t>l’écran titre</a:t>
            </a:r>
            <a:endParaRPr lang="fr-FR" sz="1100" dirty="0"/>
          </a:p>
        </p:txBody>
      </p:sp>
      <p:sp>
        <p:nvSpPr>
          <p:cNvPr id="48" name="ZoneTexte 47"/>
          <p:cNvSpPr txBox="1"/>
          <p:nvPr/>
        </p:nvSpPr>
        <p:spPr>
          <a:xfrm>
            <a:off x="7740352" y="5013176"/>
            <a:ext cx="1224136" cy="26161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100" dirty="0" smtClean="0"/>
              <a:t>Ferme la </a:t>
            </a:r>
            <a:r>
              <a:rPr lang="fr-FR" sz="1100" dirty="0" err="1" smtClean="0"/>
              <a:t>popin</a:t>
            </a:r>
            <a:endParaRPr lang="fr-FR" sz="1100" dirty="0"/>
          </a:p>
        </p:txBody>
      </p:sp>
      <p:cxnSp>
        <p:nvCxnSpPr>
          <p:cNvPr id="51" name="Connecteur en angle 50"/>
          <p:cNvCxnSpPr>
            <a:stCxn id="42" idx="2"/>
            <a:endCxn id="47" idx="0"/>
          </p:cNvCxnSpPr>
          <p:nvPr/>
        </p:nvCxnSpPr>
        <p:spPr>
          <a:xfrm rot="5400000">
            <a:off x="6503005" y="4711933"/>
            <a:ext cx="602486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en angle 53"/>
          <p:cNvCxnSpPr>
            <a:stCxn id="43" idx="2"/>
            <a:endCxn id="48" idx="0"/>
          </p:cNvCxnSpPr>
          <p:nvPr/>
        </p:nvCxnSpPr>
        <p:spPr>
          <a:xfrm rot="16200000" flipH="1">
            <a:off x="8033175" y="4693931"/>
            <a:ext cx="602486" cy="360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164</Words>
  <Application>Microsoft Office PowerPoint</Application>
  <PresentationFormat>Affichage à l'écran (4:3)</PresentationFormat>
  <Paragraphs>42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Écran InGame</vt:lpstr>
      <vt:lpstr>Diapositive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Lauromine Eastlake</dc:creator>
  <cp:lastModifiedBy>Lauromine Eastlake</cp:lastModifiedBy>
  <cp:revision>27</cp:revision>
  <dcterms:created xsi:type="dcterms:W3CDTF">2015-05-01T10:32:48Z</dcterms:created>
  <dcterms:modified xsi:type="dcterms:W3CDTF">2015-05-01T13:48:09Z</dcterms:modified>
</cp:coreProperties>
</file>