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 cipactly torres montenegro" initials="mctm" lastIdx="3" clrIdx="0">
    <p:extLst>
      <p:ext uri="{19B8F6BF-5375-455C-9EA6-DF929625EA0E}">
        <p15:presenceInfo xmlns:p15="http://schemas.microsoft.com/office/powerpoint/2012/main" userId="9464d1bae358d3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23T22:53:23.546" idx="1">
    <p:pos x="10" y="10"/>
    <p:text>Un SCM es una herramienta que nos resuelve una serie de problemas a todos aquellos que tenemos que trabajar código fuente. “Código fuente” pueden ser muchas cosas:
Ficheros HTML / CSS / Javascript
Ficheros PHP
Ficheros de configuración
Documentación
… y un largo etc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23T22:58:14.233" idx="2">
    <p:pos x="5090" y="2502"/>
    <p:text>El SHA (Secure Hash Algorithm, Algoritmo de Hash Seguro) es una familia de funciones hash de cifrado</p:text>
    <p:extLst>
      <p:ext uri="{C676402C-5697-4E1C-873F-D02D1690AC5C}">
        <p15:threadingInfo xmlns:p15="http://schemas.microsoft.com/office/powerpoint/2012/main" timeZoneBias="360"/>
      </p:ext>
    </p:extLst>
  </p:cm>
  <p:cm authorId="1" dt="2017-01-23T22:58:18.770" idx="3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23T22:58:14.233" idx="2">
    <p:pos x="5090" y="2502"/>
    <p:text>El SHA (Secure Hash Algorithm, Algoritmo de Hash Seguro) es una familia de funciones hash de cifrado</p:text>
    <p:extLst>
      <p:ext uri="{C676402C-5697-4E1C-873F-D02D1690AC5C}">
        <p15:threadingInfo xmlns:p15="http://schemas.microsoft.com/office/powerpoint/2012/main" timeZoneBias="360"/>
      </p:ext>
    </p:extLst>
  </p:cm>
  <p:cm authorId="1" dt="2017-01-23T22:58:18.770" idx="3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1/23/2017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pmallorca.com/2013/02/12/pero-que-es-github/" TargetMode="External"/><Relationship Id="rId2" Type="http://schemas.openxmlformats.org/officeDocument/2006/relationships/hyperlink" Target="http://www.desarrolloweb.com/articulos/introduccion-git-github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3.xml"/><Relationship Id="rId4" Type="http://schemas.openxmlformats.org/officeDocument/2006/relationships/hyperlink" Target="https://git-scm.com/book/es/v1/Empezando-Fundamentos-de-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GIT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Programación Web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7436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67128" y="359031"/>
            <a:ext cx="3403493" cy="1144925"/>
          </a:xfrm>
        </p:spPr>
        <p:txBody>
          <a:bodyPr>
            <a:normAutofit/>
          </a:bodyPr>
          <a:lstStyle/>
          <a:p>
            <a:r>
              <a:rPr lang="es-MX" sz="5400" dirty="0" smtClean="0"/>
              <a:t>¿Qué es </a:t>
            </a:r>
            <a:r>
              <a:rPr lang="es-MX" sz="5400" dirty="0" err="1" smtClean="0"/>
              <a:t>Git</a:t>
            </a:r>
            <a:r>
              <a:rPr lang="es-MX" sz="5400" dirty="0" smtClean="0"/>
              <a:t>?</a:t>
            </a:r>
            <a:endParaRPr lang="es-MX" sz="54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247336" y="3063482"/>
            <a:ext cx="9052560" cy="1066800"/>
          </a:xfrm>
        </p:spPr>
        <p:txBody>
          <a:bodyPr>
            <a:normAutofit lnSpcReduction="10000"/>
          </a:bodyPr>
          <a:lstStyle/>
          <a:p>
            <a:r>
              <a:rPr lang="es-MX" i="1" dirty="0"/>
              <a:t>Es un software de control de versiones diseñado por </a:t>
            </a:r>
            <a:r>
              <a:rPr lang="es-MX" i="1" dirty="0" err="1" smtClean="0"/>
              <a:t>Linus</a:t>
            </a:r>
            <a:r>
              <a:rPr lang="es-MX" i="1" dirty="0" smtClean="0"/>
              <a:t> </a:t>
            </a:r>
            <a:r>
              <a:rPr lang="es-MX" i="1" dirty="0" err="1" smtClean="0"/>
              <a:t>Torvalds</a:t>
            </a:r>
            <a:r>
              <a:rPr lang="es-MX" i="1" dirty="0" smtClean="0"/>
              <a:t>, </a:t>
            </a:r>
            <a:r>
              <a:rPr lang="es-MX" i="1" dirty="0"/>
              <a:t>pensando en la eficiencia y la confiabilidad del mantenimiento de versiones de aplicaciones cuando estas tienen un gran número de archivos de código fuente.</a:t>
            </a:r>
            <a:endParaRPr lang="es-MX" dirty="0"/>
          </a:p>
        </p:txBody>
      </p:sp>
      <p:sp>
        <p:nvSpPr>
          <p:cNvPr id="4" name="Marcador de texto 2"/>
          <p:cNvSpPr txBox="1">
            <a:spLocks/>
          </p:cNvSpPr>
          <p:nvPr/>
        </p:nvSpPr>
        <p:spPr>
          <a:xfrm>
            <a:off x="2247336" y="4282106"/>
            <a:ext cx="9052560" cy="1066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/>
              <a:t>Git</a:t>
            </a:r>
            <a:r>
              <a:rPr lang="es-MX" dirty="0"/>
              <a:t> es un sistema distribuido de control de código fuente o SCM </a:t>
            </a:r>
            <a:r>
              <a:rPr lang="es-MX" dirty="0" smtClean="0"/>
              <a:t>(</a:t>
            </a:r>
            <a:r>
              <a:rPr lang="es-MX" dirty="0" err="1" smtClean="0"/>
              <a:t>Source</a:t>
            </a:r>
            <a:r>
              <a:rPr lang="es-MX" dirty="0" smtClean="0"/>
              <a:t> </a:t>
            </a:r>
            <a:r>
              <a:rPr lang="es-MX" dirty="0" err="1"/>
              <a:t>Code</a:t>
            </a:r>
            <a:r>
              <a:rPr lang="es-MX" dirty="0"/>
              <a:t> Management). </a:t>
            </a:r>
            <a:endParaRPr lang="es-MX" dirty="0"/>
          </a:p>
        </p:txBody>
      </p:sp>
      <p:pic>
        <p:nvPicPr>
          <p:cNvPr id="2050" name="Picture 2" descr="Git: Pushing your code to two different source code control system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974" y="13006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41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67128" y="359031"/>
            <a:ext cx="5124009" cy="1144925"/>
          </a:xfrm>
        </p:spPr>
        <p:txBody>
          <a:bodyPr>
            <a:normAutofit fontScale="90000"/>
          </a:bodyPr>
          <a:lstStyle/>
          <a:p>
            <a:r>
              <a:rPr lang="es-MX" sz="5400" dirty="0" smtClean="0"/>
              <a:t>¿Cómo funciona </a:t>
            </a:r>
            <a:r>
              <a:rPr lang="es-MX" sz="5400" dirty="0" err="1" smtClean="0"/>
              <a:t>Git</a:t>
            </a:r>
            <a:r>
              <a:rPr lang="es-MX" sz="5400" dirty="0" smtClean="0"/>
              <a:t>?</a:t>
            </a:r>
            <a:endParaRPr lang="es-MX" sz="54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247336" y="1752036"/>
            <a:ext cx="9052560" cy="1066800"/>
          </a:xfrm>
        </p:spPr>
        <p:txBody>
          <a:bodyPr>
            <a:noAutofit/>
          </a:bodyPr>
          <a:lstStyle/>
          <a:p>
            <a:r>
              <a:rPr lang="es-MX" dirty="0" err="1"/>
              <a:t>Git</a:t>
            </a:r>
            <a:r>
              <a:rPr lang="es-MX" dirty="0"/>
              <a:t> modela sus datos más como un conjunto de instantáneas de un mini sistema de archivos. Cada vez </a:t>
            </a:r>
            <a:r>
              <a:rPr lang="es-MX" dirty="0" smtClean="0"/>
              <a:t>que se confirma </a:t>
            </a:r>
            <a:r>
              <a:rPr lang="es-MX" dirty="0"/>
              <a:t>un cambio, o </a:t>
            </a:r>
            <a:r>
              <a:rPr lang="es-MX" dirty="0" smtClean="0"/>
              <a:t>se guarda </a:t>
            </a:r>
            <a:r>
              <a:rPr lang="es-MX" dirty="0"/>
              <a:t>el estado de tu proyecto en </a:t>
            </a:r>
            <a:r>
              <a:rPr lang="es-MX" dirty="0" err="1"/>
              <a:t>Git</a:t>
            </a:r>
            <a:r>
              <a:rPr lang="es-MX" dirty="0"/>
              <a:t>, </a:t>
            </a:r>
            <a:r>
              <a:rPr lang="es-MX" dirty="0" smtClean="0"/>
              <a:t>básicamente </a:t>
            </a:r>
            <a:r>
              <a:rPr lang="es-MX" dirty="0"/>
              <a:t>hace una foto del aspecto de todos </a:t>
            </a:r>
            <a:r>
              <a:rPr lang="es-MX" dirty="0" smtClean="0"/>
              <a:t>los </a:t>
            </a:r>
            <a:r>
              <a:rPr lang="es-MX" dirty="0"/>
              <a:t>archivos en ese momento, y guarda una referencia a esa instantánea. Para ser eficiente, si los archivos no se han modificado, </a:t>
            </a:r>
            <a:r>
              <a:rPr lang="es-MX" dirty="0" err="1"/>
              <a:t>Git</a:t>
            </a:r>
            <a:r>
              <a:rPr lang="es-MX" dirty="0"/>
              <a:t> no almacena el archivo de nuevo, sólo un enlace al archivo anterior idéntico que ya tiene almacenado.</a:t>
            </a:r>
            <a:endParaRPr lang="es-MX" dirty="0"/>
          </a:p>
        </p:txBody>
      </p:sp>
      <p:pic>
        <p:nvPicPr>
          <p:cNvPr id="1026" name="Picture 2" descr="https://git-scm.com/figures/18333fig0105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7146">
            <a:off x="5714164" y="3890917"/>
            <a:ext cx="5560014" cy="246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14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67128" y="359031"/>
            <a:ext cx="5039788" cy="1144925"/>
          </a:xfrm>
        </p:spPr>
        <p:txBody>
          <a:bodyPr>
            <a:normAutofit fontScale="90000"/>
          </a:bodyPr>
          <a:lstStyle/>
          <a:p>
            <a:r>
              <a:rPr lang="es-MX" sz="5400" dirty="0" smtClean="0"/>
              <a:t>¿Para qué sirve </a:t>
            </a:r>
            <a:r>
              <a:rPr lang="es-MX" sz="5400" dirty="0" err="1" smtClean="0"/>
              <a:t>Git</a:t>
            </a:r>
            <a:r>
              <a:rPr lang="es-MX" sz="5400" dirty="0" smtClean="0"/>
              <a:t>?</a:t>
            </a:r>
            <a:endParaRPr lang="es-MX" sz="54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247336" y="1503956"/>
            <a:ext cx="9052560" cy="3404928"/>
          </a:xfrm>
        </p:spPr>
        <p:txBody>
          <a:bodyPr>
            <a:normAutofit fontScale="92500" lnSpcReduction="20000"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s-MX" dirty="0"/>
              <a:t>Auditoría del código: saber quién ha tocado qué y cuándo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s-MX" dirty="0"/>
              <a:t>Control sobre cómo ha cambiado nuestro proyecto con el paso del tiempo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s-MX" dirty="0"/>
              <a:t>Volver hacia atrás de una forma rápida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s-MX" dirty="0"/>
              <a:t>Control de versiones a través de etiquetas: versión 1.0, versión 1.0.1, versión 1.1, etc. Sabremos exactamente que había en cada una de ellas y las diferencias entre cualquiera de ellas dos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s-MX" dirty="0"/>
              <a:t>Seguridad: todas las estructuras internas de datos están firmadas con </a:t>
            </a:r>
            <a:r>
              <a:rPr lang="es-MX" dirty="0" smtClean="0"/>
              <a:t>SHA1(</a:t>
            </a:r>
            <a:r>
              <a:rPr lang="es-MX" dirty="0" err="1" smtClean="0"/>
              <a:t>Secure</a:t>
            </a:r>
            <a:r>
              <a:rPr lang="es-MX" dirty="0" smtClean="0"/>
              <a:t> </a:t>
            </a:r>
            <a:r>
              <a:rPr lang="es-MX" dirty="0"/>
              <a:t>Hash </a:t>
            </a:r>
            <a:r>
              <a:rPr lang="es-MX" dirty="0" err="1"/>
              <a:t>Algorithm</a:t>
            </a:r>
            <a:r>
              <a:rPr lang="es-MX" dirty="0"/>
              <a:t> 1)</a:t>
            </a:r>
            <a:r>
              <a:rPr lang="es-MX" dirty="0" smtClean="0"/>
              <a:t>. </a:t>
            </a:r>
            <a:r>
              <a:rPr lang="es-MX" dirty="0"/>
              <a:t>No se puede cambiar el código sin que nos enteremos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s-MX" dirty="0"/>
              <a:t>Mejora nuestra capacidad de trabajar en equipo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s-MX" dirty="0" err="1"/>
              <a:t>Merging</a:t>
            </a:r>
            <a:r>
              <a:rPr lang="es-MX" dirty="0"/>
              <a:t> y </a:t>
            </a:r>
            <a:r>
              <a:rPr lang="es-MX" dirty="0" err="1"/>
              <a:t>branching</a:t>
            </a:r>
            <a:r>
              <a:rPr lang="es-MX" dirty="0"/>
              <a:t> extremadamente eficientes</a:t>
            </a:r>
          </a:p>
        </p:txBody>
      </p:sp>
    </p:spTree>
    <p:extLst>
      <p:ext uri="{BB962C8B-B14F-4D97-AF65-F5344CB8AC3E}">
        <p14:creationId xmlns:p14="http://schemas.microsoft.com/office/powerpoint/2010/main" val="90837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67128" y="359031"/>
            <a:ext cx="5039788" cy="1144925"/>
          </a:xfrm>
        </p:spPr>
        <p:txBody>
          <a:bodyPr>
            <a:normAutofit/>
          </a:bodyPr>
          <a:lstStyle/>
          <a:p>
            <a:r>
              <a:rPr lang="es-MX" sz="5400" dirty="0" smtClean="0"/>
              <a:t>Referencias</a:t>
            </a:r>
            <a:endParaRPr lang="es-MX" sz="54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247336" y="1503956"/>
            <a:ext cx="9052560" cy="3404928"/>
          </a:xfrm>
        </p:spPr>
        <p:txBody>
          <a:bodyPr>
            <a:norm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s-MX" dirty="0">
                <a:hlinkClick r:id="rId2"/>
              </a:rPr>
              <a:t>http://</a:t>
            </a:r>
            <a:r>
              <a:rPr lang="es-MX" dirty="0" smtClean="0">
                <a:hlinkClick r:id="rId2"/>
              </a:rPr>
              <a:t>www.desarrolloweb.com/articulos/introduccion-git-github.html</a:t>
            </a:r>
            <a:endParaRPr lang="es-MX" dirty="0" smtClean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s-MX" dirty="0">
                <a:hlinkClick r:id="rId3"/>
              </a:rPr>
              <a:t>http://wpmallorca.com/2013/02/12/pero-que-es-github</a:t>
            </a:r>
            <a:r>
              <a:rPr lang="es-MX" dirty="0" smtClean="0">
                <a:hlinkClick r:id="rId3"/>
              </a:rPr>
              <a:t>/</a:t>
            </a:r>
            <a:endParaRPr lang="es-MX" dirty="0" smtClean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s-MX" dirty="0">
                <a:hlinkClick r:id="rId4"/>
              </a:rPr>
              <a:t>https://</a:t>
            </a:r>
            <a:r>
              <a:rPr lang="es-MX" dirty="0" smtClean="0">
                <a:hlinkClick r:id="rId4"/>
              </a:rPr>
              <a:t>git-scm.com/book/es/v1/Empezando-Fundamentos-de-Git</a:t>
            </a:r>
            <a:endParaRPr lang="es-MX" dirty="0" smtClean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5490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119</TotalTime>
  <Words>245</Words>
  <Application>Microsoft Office PowerPoint</Application>
  <PresentationFormat>Panorámica</PresentationFormat>
  <Paragraphs>19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Rockwell</vt:lpstr>
      <vt:lpstr>Rockwell Condensed</vt:lpstr>
      <vt:lpstr>Wingdings</vt:lpstr>
      <vt:lpstr>Tipo de madera</vt:lpstr>
      <vt:lpstr>GIT</vt:lpstr>
      <vt:lpstr>¿Qué es Git?</vt:lpstr>
      <vt:lpstr>¿Cómo funciona Git?</vt:lpstr>
      <vt:lpstr>¿Para qué sirve Git?</vt:lpstr>
      <vt:lpstr>Referencias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maria cipactly torres montenegro</dc:creator>
  <cp:lastModifiedBy>maria cipactly torres montenegro</cp:lastModifiedBy>
  <cp:revision>6</cp:revision>
  <dcterms:created xsi:type="dcterms:W3CDTF">2017-01-24T03:04:25Z</dcterms:created>
  <dcterms:modified xsi:type="dcterms:W3CDTF">2017-01-24T05:03:27Z</dcterms:modified>
</cp:coreProperties>
</file>