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4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Feedback GUI for Bank Management System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Efficient Management of Accounts and Transactions</a:t>
            </a:r>
            <a:r>
              <a:rPr lang="en-US" dirty="0"/>
              <a:t> using GUI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ABE7F3-4928-3A1D-9005-E35D6EDEEB9F}"/>
              </a:ext>
            </a:extLst>
          </p:cNvPr>
          <p:cNvSpPr txBox="1">
            <a:spLocks/>
          </p:cNvSpPr>
          <p:nvPr/>
        </p:nvSpPr>
        <p:spPr>
          <a:xfrm>
            <a:off x="2449068" y="6007608"/>
            <a:ext cx="4245864" cy="67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Popa Ioan-Ciprian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Manual banking processes are time-consuming and error-</a:t>
            </a:r>
            <a:r>
              <a:rPr lang="ro-RO" dirty="0"/>
              <a:t>prone</a:t>
            </a:r>
            <a:endParaRPr dirty="0"/>
          </a:p>
          <a:p>
            <a:r>
              <a:rPr dirty="0"/>
              <a:t> Lack of centralized logs for client transactions</a:t>
            </a:r>
          </a:p>
          <a:p>
            <a:r>
              <a:rPr dirty="0"/>
              <a:t> Difficulty in generating clear and concise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Implement a </a:t>
            </a:r>
            <a:r>
              <a:rPr lang="en-US" dirty="0"/>
              <a:t>real-time </a:t>
            </a:r>
            <a:r>
              <a:rPr dirty="0"/>
              <a:t>GUI</a:t>
            </a:r>
            <a:r>
              <a:rPr lang="en-US" dirty="0"/>
              <a:t> Feedback</a:t>
            </a:r>
            <a:r>
              <a:rPr dirty="0"/>
              <a:t> for account and transaction management</a:t>
            </a:r>
          </a:p>
          <a:p>
            <a:r>
              <a:rPr dirty="0"/>
              <a:t> Log all client and account activities systematically</a:t>
            </a:r>
          </a:p>
          <a:p>
            <a:r>
              <a:rPr dirty="0"/>
              <a:t> Generate detailed, structured reports for audits and review</a:t>
            </a:r>
            <a:r>
              <a:rPr lang="ro-RO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and manage clients and accounts</a:t>
            </a:r>
          </a:p>
          <a:p>
            <a:r>
              <a:rPr dirty="0"/>
              <a:t> Perform deposits and transfers with real-time balance updates</a:t>
            </a:r>
          </a:p>
          <a:p>
            <a:r>
              <a:rPr dirty="0"/>
              <a:t> Generate operation history reports automatically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Example: Adding and Managing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Add a client</a:t>
            </a:r>
          </a:p>
          <a:p>
            <a:r>
              <a:rPr dirty="0"/>
              <a:t>2. Create an account with an initial deposit</a:t>
            </a:r>
            <a:endParaRPr lang="en-US" dirty="0"/>
          </a:p>
          <a:p>
            <a:r>
              <a:rPr lang="en-US" dirty="0"/>
              <a:t>3. Get real-time Feedback while using the operations</a:t>
            </a:r>
            <a:endParaRPr dirty="0"/>
          </a:p>
          <a:p>
            <a:r>
              <a:rPr lang="en-US" dirty="0"/>
              <a:t>4</a:t>
            </a:r>
            <a:r>
              <a:rPr dirty="0"/>
              <a:t>. Log updates with account number and balance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Performing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Specify source and destination clients/accounts</a:t>
            </a:r>
            <a:r>
              <a:rPr lang="en-US" dirty="0"/>
              <a:t> – get real-time feedback</a:t>
            </a:r>
            <a:endParaRPr dirty="0"/>
          </a:p>
          <a:p>
            <a:r>
              <a:rPr dirty="0"/>
              <a:t>2. Enter transfer amount</a:t>
            </a:r>
          </a:p>
          <a:p>
            <a:r>
              <a:rPr dirty="0"/>
              <a:t>3. Log before and after balances for both accounts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GUI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692B-DBDD-7DD2-8316-512FBAA5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4" y="1350380"/>
            <a:ext cx="7208531" cy="4862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Simplifies bank operations with a user-friendly GUI</a:t>
            </a:r>
          </a:p>
          <a:p>
            <a:r>
              <a:rPr dirty="0"/>
              <a:t> Ensures accurate logging of all activities</a:t>
            </a:r>
          </a:p>
          <a:p>
            <a:r>
              <a:rPr dirty="0"/>
              <a:t> Provides actionable insights through structured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9A94-0AED-BD2E-3483-4A92709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That is what I have to do! Getting input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E3568-EFB5-0478-6B02-33641477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48"/>
          <a:stretch/>
        </p:blipFill>
        <p:spPr>
          <a:xfrm>
            <a:off x="282271" y="1618408"/>
            <a:ext cx="2757438" cy="54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Input Feedback GUI for Bank Management System</vt:lpstr>
      <vt:lpstr>The Problem</vt:lpstr>
      <vt:lpstr>Proposed Solutions</vt:lpstr>
      <vt:lpstr>Features of the System</vt:lpstr>
      <vt:lpstr>Example: Adding and Managing Accounts</vt:lpstr>
      <vt:lpstr>Example: Performing Transfers</vt:lpstr>
      <vt:lpstr>Main GUI</vt:lpstr>
      <vt:lpstr>Summary</vt:lpstr>
      <vt:lpstr>Thank you! That is what I have to do! Getting input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Ciprian Popa</dc:creator>
  <cp:keywords/>
  <dc:description>generated using python-pptx</dc:description>
  <cp:lastModifiedBy>Ciprian Popa</cp:lastModifiedBy>
  <cp:revision>3</cp:revision>
  <dcterms:created xsi:type="dcterms:W3CDTF">2013-01-27T09:14:16Z</dcterms:created>
  <dcterms:modified xsi:type="dcterms:W3CDTF">2025-01-16T13:52:21Z</dcterms:modified>
  <cp:category/>
</cp:coreProperties>
</file>