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52" r:id="rId4"/>
    <p:sldId id="348" r:id="rId5"/>
    <p:sldId id="353" r:id="rId6"/>
    <p:sldId id="357" r:id="rId7"/>
    <p:sldId id="359" r:id="rId8"/>
    <p:sldId id="360" r:id="rId9"/>
    <p:sldId id="361" r:id="rId10"/>
    <p:sldId id="362" r:id="rId11"/>
    <p:sldId id="363" r:id="rId12"/>
    <p:sldId id="356" r:id="rId13"/>
    <p:sldId id="3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rian1922/Code_Works/tree/main/P3/Employee_Management_System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861942"/>
            <a:ext cx="12192000" cy="2162848"/>
            <a:chOff x="0" y="3145635"/>
            <a:chExt cx="12192000" cy="2162848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https://github.com/Ciprian1922/Code_Works/tree/main/P3/Employee_Management_System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Employee Management System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Java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4961311" y="4875566"/>
              <a:ext cx="2286001" cy="432917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4B1A88-E8A0-49AB-BD73-1EB54D7FC051}"/>
              </a:ext>
            </a:extLst>
          </p:cNvPr>
          <p:cNvSpPr txBox="1"/>
          <p:nvPr/>
        </p:nvSpPr>
        <p:spPr>
          <a:xfrm>
            <a:off x="5073925" y="458356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Popa </a:t>
            </a:r>
            <a:r>
              <a:rPr lang="en-US" dirty="0" err="1">
                <a:solidFill>
                  <a:schemeClr val="bg1"/>
                </a:solidFill>
              </a:rPr>
              <a:t>Ioan</a:t>
            </a:r>
            <a:r>
              <a:rPr lang="en-US" dirty="0">
                <a:solidFill>
                  <a:schemeClr val="bg1"/>
                </a:solidFill>
              </a:rPr>
              <a:t>-Ciprian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736115" y="428105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Scenes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F6BF3-8950-439B-B559-62732575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1" y="1352863"/>
            <a:ext cx="1977740" cy="197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E530D-6CB3-4DB5-84D4-09E6DCCB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64" y="3597990"/>
            <a:ext cx="1985147" cy="1977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86D257-4365-4443-AF97-5D323CD5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367" y="1741716"/>
            <a:ext cx="5768994" cy="3159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359DC4-04EF-4646-897D-26DC360F6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4911" y="960432"/>
            <a:ext cx="3504764" cy="2370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D6B315-E2B7-4BFA-AFCC-8DA120CA4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163" y="3408538"/>
            <a:ext cx="3498824" cy="23701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03B8FCB-196A-47CA-BB5E-8C4F2DFC68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367" y="5200334"/>
            <a:ext cx="5768994" cy="9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9FA99-0D47-4867-9524-DDEC227FBBA1}"/>
              </a:ext>
            </a:extLst>
          </p:cNvPr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END OF</a:t>
            </a:r>
          </a:p>
          <a:p>
            <a:pPr algn="ct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A82-69A5-4DD9-B23C-CD94A56D172A}"/>
              </a:ext>
            </a:extLst>
          </p:cNvPr>
          <p:cNvSpPr txBox="1"/>
          <p:nvPr/>
        </p:nvSpPr>
        <p:spPr>
          <a:xfrm>
            <a:off x="3511286" y="2858392"/>
            <a:ext cx="516942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paying attention!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09855" y="2450826"/>
            <a:ext cx="5158622" cy="3121169"/>
            <a:chOff x="6514025" y="771173"/>
            <a:chExt cx="4948762" cy="3121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14025" y="771173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Motivation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11A10C-768D-43F2-8DF9-A9C85E4B6E83}"/>
              </a:ext>
            </a:extLst>
          </p:cNvPr>
          <p:cNvSpPr txBox="1"/>
          <p:nvPr/>
        </p:nvSpPr>
        <p:spPr>
          <a:xfrm>
            <a:off x="6096001" y="3458614"/>
            <a:ext cx="481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Easy to use employee management system with interactive GUI working on a database :D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84057" y="4585319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Test cases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3337574" y="287365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B0604020202020204" pitchFamily="2" charset="0"/>
              </a:rPr>
              <a:t>C</a:t>
            </a:r>
            <a:r>
              <a:rPr lang="ro-RO" sz="24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onstructor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B0604020202020204" pitchFamily="2" charset="0"/>
              </a:rPr>
              <a:t>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109058" y="3504170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EmployeeManagementGUI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2423182" y="276678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2538206" y="287365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7671315" y="2881968"/>
            <a:ext cx="296897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F</a:t>
            </a:r>
            <a:r>
              <a:rPr lang="ro-RO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unctionality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</a:rPr>
              <a:t>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test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7442800" y="3512483"/>
            <a:ext cx="2968974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testValidateEmployeeInputValid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testValidateEmployeeInputInvalidId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testValidateEmployeeInputInvalidName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testAddEmployee</a:t>
            </a:r>
            <a:b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</a:b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852897">
            <a:off x="6756923" y="2775096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6871948" y="2881968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9337" y="5030743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Threads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789704" y="28692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Chat for multiple users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561189" y="3499729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uses threads to allow multiple instances for each person that takes part of the chat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875313" y="27623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9337" y="5030743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Database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2594333" y="32599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Workbench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2365817" y="3890429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Using this platform I created the users and the tables that are being used in the project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1679942" y="31530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6857361" y="3259914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MySql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Connector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6628845" y="3890429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Added the JAR file in the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src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project in order to create the connection with the program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5942970" y="3153042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4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776604" y="5862016"/>
            <a:ext cx="289357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Connection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91201D-BD1F-4ADB-8AD2-A743A709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943"/>
          <a:stretch/>
        </p:blipFill>
        <p:spPr>
          <a:xfrm>
            <a:off x="423949" y="4588805"/>
            <a:ext cx="5914575" cy="47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4C13DF-E7C4-4D04-A5AD-A1FCF803CC07}"/>
              </a:ext>
            </a:extLst>
          </p:cNvPr>
          <p:cNvSpPr txBox="1"/>
          <p:nvPr/>
        </p:nvSpPr>
        <p:spPr>
          <a:xfrm>
            <a:off x="1201511" y="5221690"/>
            <a:ext cx="3689277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Multiple 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conections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 for multiple instances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Diamond 17">
            <a:extLst>
              <a:ext uri="{FF2B5EF4-FFF2-40B4-BE49-F238E27FC236}">
                <a16:creationId xmlns:a16="http://schemas.microsoft.com/office/drawing/2014/main" id="{C81BFA61-334E-4E09-A27D-458E7B02B984}"/>
              </a:ext>
            </a:extLst>
          </p:cNvPr>
          <p:cNvSpPr/>
          <p:nvPr/>
        </p:nvSpPr>
        <p:spPr>
          <a:xfrm rot="19753916">
            <a:off x="284216" y="5261339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742211-0764-4DD7-918A-760DC15B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358" y="907196"/>
            <a:ext cx="5998329" cy="3288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74C959-FDE5-4B8F-BF8F-BEB14A808273}"/>
              </a:ext>
            </a:extLst>
          </p:cNvPr>
          <p:cNvSpPr txBox="1"/>
          <p:nvPr/>
        </p:nvSpPr>
        <p:spPr>
          <a:xfrm>
            <a:off x="7671584" y="4074609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Database content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75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05791" y="4615105"/>
            <a:ext cx="3462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Updating data 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068038" y="1623072"/>
            <a:ext cx="392816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Add / Remove employees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839522" y="2253587"/>
            <a:ext cx="368927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Simple adding / removing operations can be done before uploading the data into the database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153647" y="151620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5186503" y="3596170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Change emp details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4957987" y="4226685"/>
            <a:ext cx="368927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After changing data about the employees you can upload it to the database using users that have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acces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to uploading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4272112" y="3489298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29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81842" y="5145181"/>
            <a:ext cx="346224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User roles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068038" y="1623072"/>
            <a:ext cx="392816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angajat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” user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839522" y="2253587"/>
            <a:ext cx="3689277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user is having the permission to see all the employees from the database and it can modify them (it has delete permissions)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153647" y="151620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77E85-B585-427A-9EF7-10FD3D202891}"/>
              </a:ext>
            </a:extLst>
          </p:cNvPr>
          <p:cNvSpPr txBox="1"/>
          <p:nvPr/>
        </p:nvSpPr>
        <p:spPr>
          <a:xfrm>
            <a:off x="5186503" y="3596170"/>
            <a:ext cx="368927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n-US" altLang="ko-KR" sz="2400" b="1" dirty="0" err="1">
                <a:solidFill>
                  <a:schemeClr val="bg1"/>
                </a:solidFill>
                <a:cs typeface="Arial" pitchFamily="34" charset="0"/>
              </a:rPr>
              <a:t>averageman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” user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D714-755D-4CE7-B1B8-83AF9893868A}"/>
              </a:ext>
            </a:extLst>
          </p:cNvPr>
          <p:cNvSpPr txBox="1"/>
          <p:nvPr/>
        </p:nvSpPr>
        <p:spPr>
          <a:xfrm>
            <a:off x="4957987" y="4226685"/>
            <a:ext cx="3689277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This user has restricted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acces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to the database, it can only load the employees that have Region Romania (only </a:t>
            </a:r>
            <a:r>
              <a:rPr lang="en-US" altLang="ko-KR" sz="1200" dirty="0" err="1">
                <a:solidFill>
                  <a:schemeClr val="bg1"/>
                </a:solidFill>
                <a:cs typeface="Arial" pitchFamily="34" charset="0"/>
              </a:rPr>
              <a:t>angajat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 has all privileges) and it cannot upload changes into the database</a:t>
            </a:r>
          </a:p>
        </p:txBody>
      </p:sp>
      <p:sp>
        <p:nvSpPr>
          <p:cNvPr id="10" name="Diamond 17">
            <a:extLst>
              <a:ext uri="{FF2B5EF4-FFF2-40B4-BE49-F238E27FC236}">
                <a16:creationId xmlns:a16="http://schemas.microsoft.com/office/drawing/2014/main" id="{692C4AB9-8DAA-42F6-9E8D-2D3FF583BC15}"/>
              </a:ext>
            </a:extLst>
          </p:cNvPr>
          <p:cNvSpPr/>
          <p:nvPr/>
        </p:nvSpPr>
        <p:spPr>
          <a:xfrm rot="19753916">
            <a:off x="4272112" y="3489298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4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56162" y="5145181"/>
            <a:ext cx="443172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o-RO" sz="40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Validate input data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729045" y="3046615"/>
            <a:ext cx="4733910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Every single input is verified, so there is no place where </a:t>
            </a:r>
            <a:r>
              <a:rPr lang="en-US" altLang="ko-KR" sz="1600" dirty="0" err="1">
                <a:solidFill>
                  <a:schemeClr val="bg1"/>
                </a:solidFill>
                <a:cs typeface="Arial" pitchFamily="34" charset="0"/>
              </a:rPr>
              <a:t>sql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 injection can take place.</a:t>
            </a:r>
          </a:p>
        </p:txBody>
      </p:sp>
    </p:spTree>
    <p:extLst>
      <p:ext uri="{BB962C8B-B14F-4D97-AF65-F5344CB8AC3E}">
        <p14:creationId xmlns:p14="http://schemas.microsoft.com/office/powerpoint/2010/main" val="314069125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274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ciprian popa</cp:lastModifiedBy>
  <cp:revision>91</cp:revision>
  <dcterms:created xsi:type="dcterms:W3CDTF">2020-01-20T05:08:25Z</dcterms:created>
  <dcterms:modified xsi:type="dcterms:W3CDTF">2024-01-13T17:57:12Z</dcterms:modified>
</cp:coreProperties>
</file>