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6b97ec7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6b97ec7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6b97ec7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6b97ec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6b97ec7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6b97ec7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6b97da5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6b97da5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5436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5436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6b97ec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6b97ec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6b97ec7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6b97ec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6b97ec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6b97ec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6b97ec7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6b97ec7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6b97ec7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6b97ec7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6b97ec7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6b97ec7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Sistem software pentru gestiunea punctajelor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Google Vision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838" y="2524150"/>
            <a:ext cx="36671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Direcții viitoare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Prezentarea generala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Arhitectura sistemului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Metoda de segmentare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Metodele de extragere a trăsăturilor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Concluzii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Direcții viitoare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Prezentarea generală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OCR-ul, o unealtă tot mai folosită în zilele noastre.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Nevoia unui OCR  în cadrul cursurilor/ laboratoarelor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Aplicație ce vine în ajutorul profesorilor și studenților.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Implementarea unui software capabil să identifice numele și punctajele dintr-o foaie de prezență.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Oferirea unor statistici pentru studenți în legătură cu punctajele acestora.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proiectului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90725"/>
            <a:ext cx="76200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proiectului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Aplicație de tip 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Compusă din 4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Folosește un client responsive în Reactjs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Folosește servlete Tomcat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Modul în care este reținut o rețea în Flask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Baze de date de tip obiect - ObjectDB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Preprocesarea și segmentarea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folosește o librărie de preluccrare a imaginiilor - 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Obținerea imaginei din modulul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Reducerea zgomotelor din cadrul întregii foi de prezență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Identificarea liniilor din foaia de prezență ce are formă tabelară.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Discrete cosine transform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Algoritm de extragere de trăsături din cadrul unei imagini.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Folosit pentru transformarea blocurilor din domeniul spatiale în blocuri din domeniul frecvențial.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Acesta funcționează prin separarea imaginei în diferite părți de frecvență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Haar wavelet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Antrenarea datelor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