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c6b97ec7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c6b97ec7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6b97ec7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c6b97ec7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c6b97ec7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c6b97ec7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6b97ec7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6b97ec7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6b97da5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6b97da5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75436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75436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b97ec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6b97ec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6b97ec7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6b97ec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6b97ec7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6b97ec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c754361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c754361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6b97ec7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6b97ec7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6b97ec7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6b97ec7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Sistem de control al punctajelor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416072"/>
            <a:ext cx="53613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Universitatea “Alexandru Ioan Cuza” Iași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Facultatea de informatică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364225" y="4199550"/>
            <a:ext cx="4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394550" y="4056600"/>
            <a:ext cx="24111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Coordonator științific Lect. Dr. Cristian Frăsinaru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3029700" y="4237188"/>
            <a:ext cx="2595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Bodnar Ioan-Ciprian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Antrenarea datelor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425" y="1375725"/>
            <a:ext cx="3389425" cy="31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573700" y="1651850"/>
            <a:ext cx="43617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Antrenarea datelor se realizează printr-o rețea neuronală proprie.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Tehnologiile folosite în dezvoltare sunt Keras și Tensorflow.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Antrenarea se realizează în 7 epoci, având date diferite de antrenare în funcție de metoda folosite pentru trăsături.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0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Google Cloud Vision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Este un API ce se bazează pe un model de învățare automată.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În cadrul aplicației se folosește ca și serviciu ce înlocuiește funcționalitatea rețelei neuronale.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API-ul folosește o rețea convuluțională în care fiecare neuron este conectat la un subset de neuroni ai fiecărui strat.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700" y="279275"/>
            <a:ext cx="1826067" cy="5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Concluzii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00" y="2571738"/>
            <a:ext cx="36861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Direcții viitoare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Creșterea numărului datelor de antrenament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Folosirea unui algoritm de tip KNN sau SVM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Prezentarea generală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Arhitectura sistemului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Metoda de segmentare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Metodele de extragere a trăsăturilor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Concluzii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o"/>
              <a:t>Direcții viitoare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Prezentarea generală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398689" y="2015162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OCR-ul, o unealtă tot mai folosită în zilele noastre.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Nevoia unui OCR  în cadrul cursurilor/ laboratoarelor ce vine în sprijinul studenților și profesorilor.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propune implementarea unui sistem capabil să gestioneze punctajele și prezențele folosind un OCR propriu prin comparație cu API-ul pus la dispoziție de către Google.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Oferirea unor statistici pentru studenți în c</a:t>
            </a:r>
            <a:r>
              <a:rPr lang="ro"/>
              <a:t>are se reține ge</a:t>
            </a:r>
            <a:r>
              <a:rPr lang="ro"/>
              <a:t>stiunea prezențelor și punctelor.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proiectului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1676150"/>
            <a:ext cx="75914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Arhitectura proiectului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Arhitecură sistemului este una de tip REST.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Sistemul este compus din trei module ce comunică prin endpoint-uri și o bază de 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folosește framework-ul Reactjs pentru dezvoltarea clientului.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Modulul ce gestionează preprocesarea și segmentarea folosește servlete de tip Tomcat.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Modulul ce gestionaeză rețeaua neuronală proprie sau f</a:t>
            </a:r>
            <a:r>
              <a:rPr lang="ro"/>
              <a:t>olosește Google Vision folosește un server Flask.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Baze de date de</a:t>
            </a:r>
            <a:r>
              <a:rPr lang="ro"/>
              <a:t> este ce folosește ObjectDB este una obiectuală special concepută pentru Java.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49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Preprocesarea și segmentarea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00" y="1924975"/>
            <a:ext cx="2151650" cy="30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350" y="2177975"/>
            <a:ext cx="2004275" cy="25937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76525" y="1127625"/>
            <a:ext cx="75057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obține imaginea trimisă de frontend.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Operațiile aplicate pe imagine sunt realizate cu ajutorul librăriei OpenCV.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reduce zgomotul din cadrul imaginei.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identifică pe rand liniile și mai apoi fiecare caracter cu ajutorul structueii tabelare a paginei.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Extragerea trăsăturilor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Procedeu prin care se extrag trăsăturile reprezentative dintr-o imagine.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Trăsăturile sunt folosite în cadrul rețelei neuronale proprii pentru clasificare.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folosesc transformările </a:t>
            </a:r>
            <a:r>
              <a:rPr lang="r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fourier și wavelet.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Discrete cosine transform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535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Folosit pentru transformarea blocurilor din domeniul spatiale în blocuri din domeniul frecvențial.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Algoritm de compresie cu pierdere de informație.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Clasterizează cele mai ridicate valori  ce rezultă în urma compresiei în colțul stanga sus a imaginei.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Analizează frecvențele valorilor originale a fiecărui pixel printr-o serie de funcții cosinus oscilând la diferite frecvențe și amplitudini.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Haar wavelet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Se folosește în extragerea de caracteristici, codare de imagini și în aplicații de analiza a imaginilor.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ro"/>
              <a:t>Este o altă modalitate de compactare a imaginilor.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