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Bugs</c:v>
                </c:pt>
              </c:strCache>
            </c:strRef>
          </c:tx>
          <c:dPt>
            <c:idx val="1"/>
            <c:bubble3D val="0"/>
            <c:spPr>
              <a:ln>
                <a:solidFill>
                  <a:schemeClr val="accent1">
                    <a:hueOff val="0"/>
                    <a:satOff val="0"/>
                    <a:lumOff val="0"/>
                  </a:schemeClr>
                </a:solidFill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Minor</c:v>
                </c:pt>
                <c:pt idx="1">
                  <c:v>Normal</c:v>
                </c:pt>
                <c:pt idx="2">
                  <c:v>Major</c:v>
                </c:pt>
                <c:pt idx="3">
                  <c:v>Blocker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0">
                  <c:v>1</c:v>
                </c:pt>
                <c:pt idx="1">
                  <c:v>43</c:v>
                </c:pt>
                <c:pt idx="2">
                  <c:v>7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spPr>
    <a:gradFill flip="none" rotWithShape="1">
      <a:gsLst>
        <a:gs pos="0">
          <a:srgbClr val="FFEFD1"/>
        </a:gs>
        <a:gs pos="64999">
          <a:srgbClr val="F0EBD5"/>
        </a:gs>
        <a:gs pos="100000">
          <a:srgbClr val="D1C39F"/>
        </a:gs>
      </a:gsLst>
      <a:lin ang="18900000" scaled="1"/>
      <a:tileRect/>
    </a:gra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3776902887139104E-2"/>
          <c:y val="0.20360851377952757"/>
          <c:w val="0.66621161417322838"/>
          <c:h val="0.70954872047244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Executed test cases</c:v>
                </c:pt>
              </c:strCache>
            </c:strRef>
          </c:tx>
          <c:explosion val="25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Sheet1!$A$2:$A$6</c:f>
              <c:strCache>
                <c:ptCount val="5"/>
                <c:pt idx="0">
                  <c:v>Total</c:v>
                </c:pt>
                <c:pt idx="1">
                  <c:v>Passed</c:v>
                </c:pt>
                <c:pt idx="2">
                  <c:v>Failed</c:v>
                </c:pt>
                <c:pt idx="3">
                  <c:v>Blocked</c:v>
                </c:pt>
                <c:pt idx="4">
                  <c:v>Not run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121</c:v>
                </c:pt>
                <c:pt idx="1">
                  <c:v>68</c:v>
                </c:pt>
                <c:pt idx="2">
                  <c:v>53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F3711-9318-4BE6-BFE8-A26C68BA1A6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E5ACC-4B19-40CA-8DA6-DDF6D1351B62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en-US" smtClean="0">
              <a:solidFill>
                <a:srgbClr val="002060"/>
              </a:solidFill>
            </a:rPr>
            <a:t>Test approach</a:t>
          </a:r>
          <a:endParaRPr lang="en-US" dirty="0">
            <a:solidFill>
              <a:srgbClr val="002060"/>
            </a:solidFill>
          </a:endParaRPr>
        </a:p>
      </dgm:t>
    </dgm:pt>
    <dgm:pt modelId="{016E934F-1500-400D-99AD-BD03CE3AE5C5}" type="parTrans" cxnId="{0EBA5897-28E3-43E7-8812-B455F05838AA}">
      <dgm:prSet/>
      <dgm:spPr/>
      <dgm:t>
        <a:bodyPr/>
        <a:lstStyle/>
        <a:p>
          <a:endParaRPr lang="en-US"/>
        </a:p>
      </dgm:t>
    </dgm:pt>
    <dgm:pt modelId="{740E8605-A8DB-499C-AAD7-A6BC706C8C61}" type="sibTrans" cxnId="{0EBA5897-28E3-43E7-8812-B455F05838AA}">
      <dgm:prSet/>
      <dgm:spPr/>
      <dgm:t>
        <a:bodyPr/>
        <a:lstStyle/>
        <a:p>
          <a:endParaRPr lang="en-US"/>
        </a:p>
      </dgm:t>
    </dgm:pt>
    <dgm:pt modelId="{1925C6D3-53FC-4817-BEC8-5527AF7034C0}">
      <dgm:prSet phldrT="[Text]"/>
      <dgm:spPr>
        <a:solidFill>
          <a:schemeClr val="accent6">
            <a:lumMod val="75000"/>
            <a:alpha val="73000"/>
          </a:schemeClr>
        </a:solidFill>
      </dgm:spPr>
      <dgm:t>
        <a:bodyPr/>
        <a:lstStyle/>
        <a:p>
          <a:r>
            <a:rPr lang="en-US" smtClean="0"/>
            <a:t>Smoke test</a:t>
          </a:r>
          <a:endParaRPr lang="en-US" dirty="0" smtClean="0"/>
        </a:p>
      </dgm:t>
    </dgm:pt>
    <dgm:pt modelId="{B28FAC9C-C04B-4F4C-B503-DC54C3824F06}" type="parTrans" cxnId="{02EB3122-F28C-45DF-A02B-24302A3D5953}">
      <dgm:prSet/>
      <dgm:spPr/>
      <dgm:t>
        <a:bodyPr/>
        <a:lstStyle/>
        <a:p>
          <a:endParaRPr lang="en-US"/>
        </a:p>
      </dgm:t>
    </dgm:pt>
    <dgm:pt modelId="{6B7A96DF-3F25-415F-B8E0-40C5BD68AFCD}" type="sibTrans" cxnId="{02EB3122-F28C-45DF-A02B-24302A3D5953}">
      <dgm:prSet/>
      <dgm:spPr/>
      <dgm:t>
        <a:bodyPr/>
        <a:lstStyle/>
        <a:p>
          <a:endParaRPr lang="en-US"/>
        </a:p>
      </dgm:t>
    </dgm:pt>
    <dgm:pt modelId="{5F5E2E5F-04C6-418B-B653-4213A0D30D63}">
      <dgm:prSet phldrT="[Text]"/>
      <dgm:spPr>
        <a:solidFill>
          <a:schemeClr val="accent1">
            <a:hueOff val="0"/>
            <a:satOff val="0"/>
            <a:lumOff val="0"/>
            <a:alpha val="69000"/>
          </a:schemeClr>
        </a:solidFill>
      </dgm:spPr>
      <dgm:t>
        <a:bodyPr/>
        <a:lstStyle/>
        <a:p>
          <a:r>
            <a:rPr lang="en-US" dirty="0" smtClean="0"/>
            <a:t>Test scope</a:t>
          </a:r>
          <a:endParaRPr lang="en-US" dirty="0"/>
        </a:p>
      </dgm:t>
    </dgm:pt>
    <dgm:pt modelId="{EB76FA67-EE92-4316-B15D-A013D8FF9BD4}" type="parTrans" cxnId="{8A49CB66-7AD7-4CF4-9554-C585FEAA6BB7}">
      <dgm:prSet/>
      <dgm:spPr/>
      <dgm:t>
        <a:bodyPr/>
        <a:lstStyle/>
        <a:p>
          <a:endParaRPr lang="en-US"/>
        </a:p>
      </dgm:t>
    </dgm:pt>
    <dgm:pt modelId="{980C6758-7EB8-4150-9C9B-4CE701CF4ED5}" type="sibTrans" cxnId="{8A49CB66-7AD7-4CF4-9554-C585FEAA6BB7}">
      <dgm:prSet/>
      <dgm:spPr/>
      <dgm:t>
        <a:bodyPr/>
        <a:lstStyle/>
        <a:p>
          <a:endParaRPr lang="en-US"/>
        </a:p>
      </dgm:t>
    </dgm:pt>
    <dgm:pt modelId="{C9917FEE-F2BE-4564-B3AE-D7BD497117CF}">
      <dgm:prSet phldrT="[Text]"/>
      <dgm:spPr>
        <a:solidFill>
          <a:schemeClr val="accent1">
            <a:hueOff val="0"/>
            <a:satOff val="0"/>
            <a:lumOff val="0"/>
            <a:alpha val="81000"/>
          </a:schemeClr>
        </a:solidFill>
      </dgm:spPr>
      <dgm:t>
        <a:bodyPr/>
        <a:lstStyle/>
        <a:p>
          <a:r>
            <a:rPr lang="en-US" dirty="0" smtClean="0"/>
            <a:t>Test data</a:t>
          </a:r>
          <a:endParaRPr lang="en-US" dirty="0"/>
        </a:p>
      </dgm:t>
    </dgm:pt>
    <dgm:pt modelId="{7A8418B9-C8D6-4CB5-B337-7BA5A2912392}" type="parTrans" cxnId="{E164791F-0433-4145-B4B5-54741F3769EA}">
      <dgm:prSet/>
      <dgm:spPr/>
      <dgm:t>
        <a:bodyPr/>
        <a:lstStyle/>
        <a:p>
          <a:endParaRPr lang="en-US"/>
        </a:p>
      </dgm:t>
    </dgm:pt>
    <dgm:pt modelId="{6EE38C91-3CD6-4F29-B4B9-31AAF7C7DE54}" type="sibTrans" cxnId="{E164791F-0433-4145-B4B5-54741F3769EA}">
      <dgm:prSet/>
      <dgm:spPr/>
      <dgm:t>
        <a:bodyPr/>
        <a:lstStyle/>
        <a:p>
          <a:endParaRPr lang="en-US"/>
        </a:p>
      </dgm:t>
    </dgm:pt>
    <dgm:pt modelId="{D0D54266-0C33-4D91-9E66-5A428E3A30CC}">
      <dgm:prSet phldrT="[Text]"/>
      <dgm:spPr>
        <a:solidFill>
          <a:schemeClr val="accent4">
            <a:lumMod val="75000"/>
            <a:alpha val="73000"/>
          </a:schemeClr>
        </a:solidFill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858B1EEB-8BFA-44E2-B3FF-70F61BFD9832}" type="parTrans" cxnId="{ECBB750E-BBB8-42A0-AE6C-BB5345950148}">
      <dgm:prSet/>
      <dgm:spPr/>
      <dgm:t>
        <a:bodyPr/>
        <a:lstStyle/>
        <a:p>
          <a:endParaRPr lang="en-US"/>
        </a:p>
      </dgm:t>
    </dgm:pt>
    <dgm:pt modelId="{B794F9CA-1AEF-4FEE-BE65-8019F9AE76A3}" type="sibTrans" cxnId="{ECBB750E-BBB8-42A0-AE6C-BB5345950148}">
      <dgm:prSet/>
      <dgm:spPr/>
      <dgm:t>
        <a:bodyPr/>
        <a:lstStyle/>
        <a:p>
          <a:endParaRPr lang="en-US"/>
        </a:p>
      </dgm:t>
    </dgm:pt>
    <dgm:pt modelId="{1F61F859-6A26-4C15-A91F-422ED19417BA}">
      <dgm:prSet/>
      <dgm:spPr>
        <a:solidFill>
          <a:schemeClr val="bg2">
            <a:lumMod val="50000"/>
            <a:alpha val="70000"/>
          </a:schemeClr>
        </a:solidFill>
      </dgm:spPr>
      <dgm:t>
        <a:bodyPr/>
        <a:lstStyle/>
        <a:p>
          <a:r>
            <a:rPr lang="en-US" dirty="0" smtClean="0"/>
            <a:t>Test environment setup</a:t>
          </a:r>
          <a:endParaRPr lang="en-US" dirty="0"/>
        </a:p>
      </dgm:t>
    </dgm:pt>
    <dgm:pt modelId="{31D989D9-A78C-48ED-ABF8-0E13C8BFF0FB}" type="parTrans" cxnId="{10144DFC-588A-4D7A-AC38-930D2221AA73}">
      <dgm:prSet/>
      <dgm:spPr/>
      <dgm:t>
        <a:bodyPr/>
        <a:lstStyle/>
        <a:p>
          <a:endParaRPr lang="en-US"/>
        </a:p>
      </dgm:t>
    </dgm:pt>
    <dgm:pt modelId="{F24D5A2F-A253-4140-886B-793259E41395}" type="sibTrans" cxnId="{10144DFC-588A-4D7A-AC38-930D2221AA73}">
      <dgm:prSet/>
      <dgm:spPr/>
      <dgm:t>
        <a:bodyPr/>
        <a:lstStyle/>
        <a:p>
          <a:endParaRPr lang="en-US"/>
        </a:p>
      </dgm:t>
    </dgm:pt>
    <dgm:pt modelId="{F5B1B494-2001-4C86-9F22-9F1650BA50E1}">
      <dgm:prSet/>
      <dgm:spPr>
        <a:solidFill>
          <a:schemeClr val="accent4">
            <a:lumMod val="75000"/>
            <a:alpha val="69000"/>
          </a:schemeClr>
        </a:solidFill>
      </dgm:spPr>
      <dgm:t>
        <a:bodyPr/>
        <a:lstStyle/>
        <a:p>
          <a:r>
            <a:rPr lang="en-US" dirty="0" smtClean="0"/>
            <a:t>Exploratory testing</a:t>
          </a:r>
          <a:endParaRPr lang="en-US" dirty="0"/>
        </a:p>
      </dgm:t>
    </dgm:pt>
    <dgm:pt modelId="{DEBCA087-ED4F-41C4-B2FA-CD06543DC088}" type="parTrans" cxnId="{5EC93FAA-DF55-4244-92D5-4AD3B56B066D}">
      <dgm:prSet/>
      <dgm:spPr/>
      <dgm:t>
        <a:bodyPr/>
        <a:lstStyle/>
        <a:p>
          <a:endParaRPr lang="en-US"/>
        </a:p>
      </dgm:t>
    </dgm:pt>
    <dgm:pt modelId="{B98A5AB1-BB33-45C8-9CE1-F3F005BEE863}" type="sibTrans" cxnId="{5EC93FAA-DF55-4244-92D5-4AD3B56B066D}">
      <dgm:prSet/>
      <dgm:spPr/>
      <dgm:t>
        <a:bodyPr/>
        <a:lstStyle/>
        <a:p>
          <a:endParaRPr lang="en-US"/>
        </a:p>
      </dgm:t>
    </dgm:pt>
    <dgm:pt modelId="{6EF665DD-0CF7-484B-98BA-3D0BF8C85F0E}">
      <dgm:prSet/>
      <dgm:spPr>
        <a:solidFill>
          <a:schemeClr val="accent1">
            <a:hueOff val="0"/>
            <a:satOff val="0"/>
            <a:lumOff val="0"/>
            <a:alpha val="66000"/>
          </a:schemeClr>
        </a:solidFill>
      </dgm:spPr>
      <dgm:t>
        <a:bodyPr/>
        <a:lstStyle/>
        <a:p>
          <a:r>
            <a:rPr lang="en-US" dirty="0" smtClean="0"/>
            <a:t>Testing tools</a:t>
          </a:r>
          <a:endParaRPr lang="en-US" dirty="0"/>
        </a:p>
      </dgm:t>
    </dgm:pt>
    <dgm:pt modelId="{5F987D2D-A78E-41F0-9085-667CE327C501}" type="parTrans" cxnId="{9AEB63F0-F78A-4A4F-8B49-7592A3DE79BF}">
      <dgm:prSet/>
      <dgm:spPr/>
      <dgm:t>
        <a:bodyPr/>
        <a:lstStyle/>
        <a:p>
          <a:endParaRPr lang="en-US"/>
        </a:p>
      </dgm:t>
    </dgm:pt>
    <dgm:pt modelId="{E5A4B294-4EAB-4F7C-A563-1473750ECA32}" type="sibTrans" cxnId="{9AEB63F0-F78A-4A4F-8B49-7592A3DE79BF}">
      <dgm:prSet/>
      <dgm:spPr/>
      <dgm:t>
        <a:bodyPr/>
        <a:lstStyle/>
        <a:p>
          <a:endParaRPr lang="en-US"/>
        </a:p>
      </dgm:t>
    </dgm:pt>
    <dgm:pt modelId="{C0F04769-9774-4B0A-9914-CB650842D204}">
      <dgm:prSet/>
      <dgm:spPr>
        <a:solidFill>
          <a:schemeClr val="bg2">
            <a:lumMod val="50000"/>
            <a:alpha val="71000"/>
          </a:schemeClr>
        </a:solidFill>
      </dgm:spPr>
      <dgm:t>
        <a:bodyPr/>
        <a:lstStyle/>
        <a:p>
          <a:r>
            <a:rPr lang="en-US" dirty="0" smtClean="0"/>
            <a:t>Test design techniques</a:t>
          </a:r>
          <a:endParaRPr lang="en-US" dirty="0"/>
        </a:p>
      </dgm:t>
    </dgm:pt>
    <dgm:pt modelId="{513FCB55-5E9B-485B-972C-6AF3F75103A4}" type="parTrans" cxnId="{57E59111-84F1-43D6-A7BF-C32476F03946}">
      <dgm:prSet/>
      <dgm:spPr/>
      <dgm:t>
        <a:bodyPr/>
        <a:lstStyle/>
        <a:p>
          <a:endParaRPr lang="en-US"/>
        </a:p>
      </dgm:t>
    </dgm:pt>
    <dgm:pt modelId="{C077626C-2599-41B3-BAA4-7532F4D3F913}" type="sibTrans" cxnId="{57E59111-84F1-43D6-A7BF-C32476F03946}">
      <dgm:prSet/>
      <dgm:spPr/>
      <dgm:t>
        <a:bodyPr/>
        <a:lstStyle/>
        <a:p>
          <a:endParaRPr lang="en-US"/>
        </a:p>
      </dgm:t>
    </dgm:pt>
    <dgm:pt modelId="{BF0011BC-ECAF-4546-812F-CA4F8EB27D7D}" type="pres">
      <dgm:prSet presAssocID="{5E8F3711-9318-4BE6-BFE8-A26C68BA1A6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077E6E-BC1F-43C5-9C8A-4B1423F4FA49}" type="pres">
      <dgm:prSet presAssocID="{D06E5ACC-4B19-40CA-8DA6-DDF6D1351B62}" presName="centerShape" presStyleLbl="node0" presStyleIdx="0" presStyleCnt="1" custLinFactNeighborX="-1282" custLinFactNeighborY="-548"/>
      <dgm:spPr/>
      <dgm:t>
        <a:bodyPr/>
        <a:lstStyle/>
        <a:p>
          <a:endParaRPr lang="en-US"/>
        </a:p>
      </dgm:t>
    </dgm:pt>
    <dgm:pt modelId="{26E4A265-C121-4850-AED4-A64C9D17C5E8}" type="pres">
      <dgm:prSet presAssocID="{1925C6D3-53FC-4817-BEC8-5527AF7034C0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1B37E-6313-43E9-8BC4-B3EC91115675}" type="pres">
      <dgm:prSet presAssocID="{1925C6D3-53FC-4817-BEC8-5527AF7034C0}" presName="dummy" presStyleCnt="0"/>
      <dgm:spPr/>
      <dgm:t>
        <a:bodyPr/>
        <a:lstStyle/>
        <a:p>
          <a:endParaRPr lang="en-US"/>
        </a:p>
      </dgm:t>
    </dgm:pt>
    <dgm:pt modelId="{B9137974-C060-4687-A2AC-B29493B735AF}" type="pres">
      <dgm:prSet presAssocID="{6B7A96DF-3F25-415F-B8E0-40C5BD68AFCD}" presName="sibTrans" presStyleLbl="sibTrans2D1" presStyleIdx="0" presStyleCnt="8"/>
      <dgm:spPr/>
      <dgm:t>
        <a:bodyPr/>
        <a:lstStyle/>
        <a:p>
          <a:endParaRPr lang="en-US"/>
        </a:p>
      </dgm:t>
    </dgm:pt>
    <dgm:pt modelId="{477736C5-A5F1-445D-B2E7-635B48558BCA}" type="pres">
      <dgm:prSet presAssocID="{F5B1B494-2001-4C86-9F22-9F1650BA50E1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98138-F835-40B9-8036-66D3FEEABAB6}" type="pres">
      <dgm:prSet presAssocID="{F5B1B494-2001-4C86-9F22-9F1650BA50E1}" presName="dummy" presStyleCnt="0"/>
      <dgm:spPr/>
      <dgm:t>
        <a:bodyPr/>
        <a:lstStyle/>
        <a:p>
          <a:endParaRPr lang="en-US"/>
        </a:p>
      </dgm:t>
    </dgm:pt>
    <dgm:pt modelId="{39392AE7-815A-4082-B0C0-EF4064795B5C}" type="pres">
      <dgm:prSet presAssocID="{B98A5AB1-BB33-45C8-9CE1-F3F005BEE863}" presName="sibTrans" presStyleLbl="sibTrans2D1" presStyleIdx="1" presStyleCnt="8"/>
      <dgm:spPr/>
      <dgm:t>
        <a:bodyPr/>
        <a:lstStyle/>
        <a:p>
          <a:endParaRPr lang="en-US"/>
        </a:p>
      </dgm:t>
    </dgm:pt>
    <dgm:pt modelId="{2030BA55-E43D-4F46-B896-659A3FAE85B4}" type="pres">
      <dgm:prSet presAssocID="{5F5E2E5F-04C6-418B-B653-4213A0D30D63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7F4A55-044C-4DA6-AE2F-456EB71DDC3C}" type="pres">
      <dgm:prSet presAssocID="{5F5E2E5F-04C6-418B-B653-4213A0D30D63}" presName="dummy" presStyleCnt="0"/>
      <dgm:spPr/>
      <dgm:t>
        <a:bodyPr/>
        <a:lstStyle/>
        <a:p>
          <a:endParaRPr lang="en-US"/>
        </a:p>
      </dgm:t>
    </dgm:pt>
    <dgm:pt modelId="{455E456D-D2D0-4E7D-9F8E-97027A377587}" type="pres">
      <dgm:prSet presAssocID="{980C6758-7EB8-4150-9C9B-4CE701CF4ED5}" presName="sibTrans" presStyleLbl="sibTrans2D1" presStyleIdx="2" presStyleCnt="8"/>
      <dgm:spPr/>
      <dgm:t>
        <a:bodyPr/>
        <a:lstStyle/>
        <a:p>
          <a:endParaRPr lang="en-US"/>
        </a:p>
      </dgm:t>
    </dgm:pt>
    <dgm:pt modelId="{7411D5CB-91D3-43BD-8553-2BEE2F5CC684}" type="pres">
      <dgm:prSet presAssocID="{C0F04769-9774-4B0A-9914-CB650842D204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27C8C-14D9-457D-809A-F00034DE5A69}" type="pres">
      <dgm:prSet presAssocID="{C0F04769-9774-4B0A-9914-CB650842D204}" presName="dummy" presStyleCnt="0"/>
      <dgm:spPr/>
      <dgm:t>
        <a:bodyPr/>
        <a:lstStyle/>
        <a:p>
          <a:endParaRPr lang="en-US"/>
        </a:p>
      </dgm:t>
    </dgm:pt>
    <dgm:pt modelId="{7E6B8D62-D68A-4A1E-9C71-D37DBAC7D034}" type="pres">
      <dgm:prSet presAssocID="{C077626C-2599-41B3-BAA4-7532F4D3F913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55245B5-1EAA-4A42-8C4C-3A610E45AE10}" type="pres">
      <dgm:prSet presAssocID="{6EF665DD-0CF7-484B-98BA-3D0BF8C85F0E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32794-1BDF-41DD-8D50-4904F5480504}" type="pres">
      <dgm:prSet presAssocID="{6EF665DD-0CF7-484B-98BA-3D0BF8C85F0E}" presName="dummy" presStyleCnt="0"/>
      <dgm:spPr/>
      <dgm:t>
        <a:bodyPr/>
        <a:lstStyle/>
        <a:p>
          <a:endParaRPr lang="en-US"/>
        </a:p>
      </dgm:t>
    </dgm:pt>
    <dgm:pt modelId="{C135C007-2F13-4A14-90B6-A9ABDE23E573}" type="pres">
      <dgm:prSet presAssocID="{E5A4B294-4EAB-4F7C-A563-1473750ECA3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C0883F90-6EB6-46E1-8C22-D1A618D18D88}" type="pres">
      <dgm:prSet presAssocID="{1F61F859-6A26-4C15-A91F-422ED19417BA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F8E54-C92F-461F-AF75-0643495FA981}" type="pres">
      <dgm:prSet presAssocID="{1F61F859-6A26-4C15-A91F-422ED19417BA}" presName="dummy" presStyleCnt="0"/>
      <dgm:spPr/>
      <dgm:t>
        <a:bodyPr/>
        <a:lstStyle/>
        <a:p>
          <a:endParaRPr lang="en-US"/>
        </a:p>
      </dgm:t>
    </dgm:pt>
    <dgm:pt modelId="{2800699D-6D8D-4D49-995E-7D908586D625}" type="pres">
      <dgm:prSet presAssocID="{F24D5A2F-A253-4140-886B-793259E41395}" presName="sibTrans" presStyleLbl="sibTrans2D1" presStyleIdx="5" presStyleCnt="8"/>
      <dgm:spPr/>
      <dgm:t>
        <a:bodyPr/>
        <a:lstStyle/>
        <a:p>
          <a:endParaRPr lang="en-US"/>
        </a:p>
      </dgm:t>
    </dgm:pt>
    <dgm:pt modelId="{E532BC87-12E7-49C1-A404-6028B875B9BB}" type="pres">
      <dgm:prSet presAssocID="{C9917FEE-F2BE-4564-B3AE-D7BD497117CF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BC6C3-EFFA-47EB-85D3-EAAEB374299F}" type="pres">
      <dgm:prSet presAssocID="{C9917FEE-F2BE-4564-B3AE-D7BD497117CF}" presName="dummy" presStyleCnt="0"/>
      <dgm:spPr/>
      <dgm:t>
        <a:bodyPr/>
        <a:lstStyle/>
        <a:p>
          <a:endParaRPr lang="en-US"/>
        </a:p>
      </dgm:t>
    </dgm:pt>
    <dgm:pt modelId="{2E80E271-3A61-4F8E-AC3B-6E2AACFD13D8}" type="pres">
      <dgm:prSet presAssocID="{6EE38C91-3CD6-4F29-B4B9-31AAF7C7DE5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D837C8BF-35C9-4132-A1FC-DF5D2F633205}" type="pres">
      <dgm:prSet presAssocID="{D0D54266-0C33-4D91-9E66-5A428E3A30C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69557-B197-43FD-B6CD-C1F716136882}" type="pres">
      <dgm:prSet presAssocID="{D0D54266-0C33-4D91-9E66-5A428E3A30CC}" presName="dummy" presStyleCnt="0"/>
      <dgm:spPr/>
      <dgm:t>
        <a:bodyPr/>
        <a:lstStyle/>
        <a:p>
          <a:endParaRPr lang="en-US"/>
        </a:p>
      </dgm:t>
    </dgm:pt>
    <dgm:pt modelId="{D4BC6CBE-A10F-4DCB-B4F1-C0BE29D0BAED}" type="pres">
      <dgm:prSet presAssocID="{B794F9CA-1AEF-4FEE-BE65-8019F9AE76A3}" presName="sibTrans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1FE8A30B-5ABC-4CF8-BFB6-968C606D1C33}" type="presOf" srcId="{1925C6D3-53FC-4817-BEC8-5527AF7034C0}" destId="{26E4A265-C121-4850-AED4-A64C9D17C5E8}" srcOrd="0" destOrd="0" presId="urn:microsoft.com/office/officeart/2005/8/layout/radial6"/>
    <dgm:cxn modelId="{ECBB750E-BBB8-42A0-AE6C-BB5345950148}" srcId="{D06E5ACC-4B19-40CA-8DA6-DDF6D1351B62}" destId="{D0D54266-0C33-4D91-9E66-5A428E3A30CC}" srcOrd="7" destOrd="0" parTransId="{858B1EEB-8BFA-44E2-B3FF-70F61BFD9832}" sibTransId="{B794F9CA-1AEF-4FEE-BE65-8019F9AE76A3}"/>
    <dgm:cxn modelId="{266CD7C8-E3C2-4981-B44D-4A25DB4985C0}" type="presOf" srcId="{C077626C-2599-41B3-BAA4-7532F4D3F913}" destId="{7E6B8D62-D68A-4A1E-9C71-D37DBAC7D034}" srcOrd="0" destOrd="0" presId="urn:microsoft.com/office/officeart/2005/8/layout/radial6"/>
    <dgm:cxn modelId="{DFFFC812-3B84-4635-993C-AEA79E69D99B}" type="presOf" srcId="{F24D5A2F-A253-4140-886B-793259E41395}" destId="{2800699D-6D8D-4D49-995E-7D908586D625}" srcOrd="0" destOrd="0" presId="urn:microsoft.com/office/officeart/2005/8/layout/radial6"/>
    <dgm:cxn modelId="{57E59111-84F1-43D6-A7BF-C32476F03946}" srcId="{D06E5ACC-4B19-40CA-8DA6-DDF6D1351B62}" destId="{C0F04769-9774-4B0A-9914-CB650842D204}" srcOrd="3" destOrd="0" parTransId="{513FCB55-5E9B-485B-972C-6AF3F75103A4}" sibTransId="{C077626C-2599-41B3-BAA4-7532F4D3F913}"/>
    <dgm:cxn modelId="{5EC93FAA-DF55-4244-92D5-4AD3B56B066D}" srcId="{D06E5ACC-4B19-40CA-8DA6-DDF6D1351B62}" destId="{F5B1B494-2001-4C86-9F22-9F1650BA50E1}" srcOrd="1" destOrd="0" parTransId="{DEBCA087-ED4F-41C4-B2FA-CD06543DC088}" sibTransId="{B98A5AB1-BB33-45C8-9CE1-F3F005BEE863}"/>
    <dgm:cxn modelId="{88F82C70-891C-4861-9172-4E759B5802FC}" type="presOf" srcId="{B794F9CA-1AEF-4FEE-BE65-8019F9AE76A3}" destId="{D4BC6CBE-A10F-4DCB-B4F1-C0BE29D0BAED}" srcOrd="0" destOrd="0" presId="urn:microsoft.com/office/officeart/2005/8/layout/radial6"/>
    <dgm:cxn modelId="{8A49CB66-7AD7-4CF4-9554-C585FEAA6BB7}" srcId="{D06E5ACC-4B19-40CA-8DA6-DDF6D1351B62}" destId="{5F5E2E5F-04C6-418B-B653-4213A0D30D63}" srcOrd="2" destOrd="0" parTransId="{EB76FA67-EE92-4316-B15D-A013D8FF9BD4}" sibTransId="{980C6758-7EB8-4150-9C9B-4CE701CF4ED5}"/>
    <dgm:cxn modelId="{10144DFC-588A-4D7A-AC38-930D2221AA73}" srcId="{D06E5ACC-4B19-40CA-8DA6-DDF6D1351B62}" destId="{1F61F859-6A26-4C15-A91F-422ED19417BA}" srcOrd="5" destOrd="0" parTransId="{31D989D9-A78C-48ED-ABF8-0E13C8BFF0FB}" sibTransId="{F24D5A2F-A253-4140-886B-793259E41395}"/>
    <dgm:cxn modelId="{1BB678C8-0D33-4383-B4F7-B1516CFD1046}" type="presOf" srcId="{6B7A96DF-3F25-415F-B8E0-40C5BD68AFCD}" destId="{B9137974-C060-4687-A2AC-B29493B735AF}" srcOrd="0" destOrd="0" presId="urn:microsoft.com/office/officeart/2005/8/layout/radial6"/>
    <dgm:cxn modelId="{378D97C0-695E-4F73-84F2-58AFA14192C8}" type="presOf" srcId="{5E8F3711-9318-4BE6-BFE8-A26C68BA1A6D}" destId="{BF0011BC-ECAF-4546-812F-CA4F8EB27D7D}" srcOrd="0" destOrd="0" presId="urn:microsoft.com/office/officeart/2005/8/layout/radial6"/>
    <dgm:cxn modelId="{3338B860-2BDF-43CD-962D-DA370CE171A8}" type="presOf" srcId="{1F61F859-6A26-4C15-A91F-422ED19417BA}" destId="{C0883F90-6EB6-46E1-8C22-D1A618D18D88}" srcOrd="0" destOrd="0" presId="urn:microsoft.com/office/officeart/2005/8/layout/radial6"/>
    <dgm:cxn modelId="{9C643DBA-7714-422B-986C-C2AA59EAADA3}" type="presOf" srcId="{6EE38C91-3CD6-4F29-B4B9-31AAF7C7DE54}" destId="{2E80E271-3A61-4F8E-AC3B-6E2AACFD13D8}" srcOrd="0" destOrd="0" presId="urn:microsoft.com/office/officeart/2005/8/layout/radial6"/>
    <dgm:cxn modelId="{59564667-C39E-4952-BE00-C2CB1CC59A91}" type="presOf" srcId="{F5B1B494-2001-4C86-9F22-9F1650BA50E1}" destId="{477736C5-A5F1-445D-B2E7-635B48558BCA}" srcOrd="0" destOrd="0" presId="urn:microsoft.com/office/officeart/2005/8/layout/radial6"/>
    <dgm:cxn modelId="{A4595F45-2E54-47CF-866E-1DC4A9C770AD}" type="presOf" srcId="{E5A4B294-4EAB-4F7C-A563-1473750ECA32}" destId="{C135C007-2F13-4A14-90B6-A9ABDE23E573}" srcOrd="0" destOrd="0" presId="urn:microsoft.com/office/officeart/2005/8/layout/radial6"/>
    <dgm:cxn modelId="{9AEB63F0-F78A-4A4F-8B49-7592A3DE79BF}" srcId="{D06E5ACC-4B19-40CA-8DA6-DDF6D1351B62}" destId="{6EF665DD-0CF7-484B-98BA-3D0BF8C85F0E}" srcOrd="4" destOrd="0" parTransId="{5F987D2D-A78E-41F0-9085-667CE327C501}" sibTransId="{E5A4B294-4EAB-4F7C-A563-1473750ECA32}"/>
    <dgm:cxn modelId="{0EBA5897-28E3-43E7-8812-B455F05838AA}" srcId="{5E8F3711-9318-4BE6-BFE8-A26C68BA1A6D}" destId="{D06E5ACC-4B19-40CA-8DA6-DDF6D1351B62}" srcOrd="0" destOrd="0" parTransId="{016E934F-1500-400D-99AD-BD03CE3AE5C5}" sibTransId="{740E8605-A8DB-499C-AAD7-A6BC706C8C61}"/>
    <dgm:cxn modelId="{E164791F-0433-4145-B4B5-54741F3769EA}" srcId="{D06E5ACC-4B19-40CA-8DA6-DDF6D1351B62}" destId="{C9917FEE-F2BE-4564-B3AE-D7BD497117CF}" srcOrd="6" destOrd="0" parTransId="{7A8418B9-C8D6-4CB5-B337-7BA5A2912392}" sibTransId="{6EE38C91-3CD6-4F29-B4B9-31AAF7C7DE54}"/>
    <dgm:cxn modelId="{3DE1110B-2AEE-4EBB-B0CA-8C350A06592B}" type="presOf" srcId="{D06E5ACC-4B19-40CA-8DA6-DDF6D1351B62}" destId="{12077E6E-BC1F-43C5-9C8A-4B1423F4FA49}" srcOrd="0" destOrd="0" presId="urn:microsoft.com/office/officeart/2005/8/layout/radial6"/>
    <dgm:cxn modelId="{DE8D359B-78FA-4CF3-B17B-600BF563B338}" type="presOf" srcId="{D0D54266-0C33-4D91-9E66-5A428E3A30CC}" destId="{D837C8BF-35C9-4132-A1FC-DF5D2F633205}" srcOrd="0" destOrd="0" presId="urn:microsoft.com/office/officeart/2005/8/layout/radial6"/>
    <dgm:cxn modelId="{74921503-4E0E-4EBD-B638-ACE2BCE85192}" type="presOf" srcId="{C0F04769-9774-4B0A-9914-CB650842D204}" destId="{7411D5CB-91D3-43BD-8553-2BEE2F5CC684}" srcOrd="0" destOrd="0" presId="urn:microsoft.com/office/officeart/2005/8/layout/radial6"/>
    <dgm:cxn modelId="{9F5DC88F-6D65-4570-84C0-84C366CF94E9}" type="presOf" srcId="{C9917FEE-F2BE-4564-B3AE-D7BD497117CF}" destId="{E532BC87-12E7-49C1-A404-6028B875B9BB}" srcOrd="0" destOrd="0" presId="urn:microsoft.com/office/officeart/2005/8/layout/radial6"/>
    <dgm:cxn modelId="{02EB3122-F28C-45DF-A02B-24302A3D5953}" srcId="{D06E5ACC-4B19-40CA-8DA6-DDF6D1351B62}" destId="{1925C6D3-53FC-4817-BEC8-5527AF7034C0}" srcOrd="0" destOrd="0" parTransId="{B28FAC9C-C04B-4F4C-B503-DC54C3824F06}" sibTransId="{6B7A96DF-3F25-415F-B8E0-40C5BD68AFCD}"/>
    <dgm:cxn modelId="{C88CDE08-4E7F-41CE-9A64-9CAC956A3C73}" type="presOf" srcId="{980C6758-7EB8-4150-9C9B-4CE701CF4ED5}" destId="{455E456D-D2D0-4E7D-9F8E-97027A377587}" srcOrd="0" destOrd="0" presId="urn:microsoft.com/office/officeart/2005/8/layout/radial6"/>
    <dgm:cxn modelId="{8941ECB7-966F-437B-A85A-5C65CC2B4BAB}" type="presOf" srcId="{5F5E2E5F-04C6-418B-B653-4213A0D30D63}" destId="{2030BA55-E43D-4F46-B896-659A3FAE85B4}" srcOrd="0" destOrd="0" presId="urn:microsoft.com/office/officeart/2005/8/layout/radial6"/>
    <dgm:cxn modelId="{1E47D039-EA25-4CF4-813B-7A71C11D2D3B}" type="presOf" srcId="{B98A5AB1-BB33-45C8-9CE1-F3F005BEE863}" destId="{39392AE7-815A-4082-B0C0-EF4064795B5C}" srcOrd="0" destOrd="0" presId="urn:microsoft.com/office/officeart/2005/8/layout/radial6"/>
    <dgm:cxn modelId="{824F5ABA-11AF-4337-826E-C94B9386D2F3}" type="presOf" srcId="{6EF665DD-0CF7-484B-98BA-3D0BF8C85F0E}" destId="{655245B5-1EAA-4A42-8C4C-3A610E45AE10}" srcOrd="0" destOrd="0" presId="urn:microsoft.com/office/officeart/2005/8/layout/radial6"/>
    <dgm:cxn modelId="{9B6B8F5D-1BF2-4735-96E5-47D2D125B73C}" type="presParOf" srcId="{BF0011BC-ECAF-4546-812F-CA4F8EB27D7D}" destId="{12077E6E-BC1F-43C5-9C8A-4B1423F4FA49}" srcOrd="0" destOrd="0" presId="urn:microsoft.com/office/officeart/2005/8/layout/radial6"/>
    <dgm:cxn modelId="{2EFE0BFE-F0E7-4ABE-9C82-2DF548C53599}" type="presParOf" srcId="{BF0011BC-ECAF-4546-812F-CA4F8EB27D7D}" destId="{26E4A265-C121-4850-AED4-A64C9D17C5E8}" srcOrd="1" destOrd="0" presId="urn:microsoft.com/office/officeart/2005/8/layout/radial6"/>
    <dgm:cxn modelId="{6756CC13-AC9C-412C-B4CC-D9FA59139A2D}" type="presParOf" srcId="{BF0011BC-ECAF-4546-812F-CA4F8EB27D7D}" destId="{17A1B37E-6313-43E9-8BC4-B3EC91115675}" srcOrd="2" destOrd="0" presId="urn:microsoft.com/office/officeart/2005/8/layout/radial6"/>
    <dgm:cxn modelId="{5D7222CD-B7F3-47C3-B37F-3C9FBF835ECE}" type="presParOf" srcId="{BF0011BC-ECAF-4546-812F-CA4F8EB27D7D}" destId="{B9137974-C060-4687-A2AC-B29493B735AF}" srcOrd="3" destOrd="0" presId="urn:microsoft.com/office/officeart/2005/8/layout/radial6"/>
    <dgm:cxn modelId="{C080F9A3-38F4-4856-8891-70A5F08EC6D5}" type="presParOf" srcId="{BF0011BC-ECAF-4546-812F-CA4F8EB27D7D}" destId="{477736C5-A5F1-445D-B2E7-635B48558BCA}" srcOrd="4" destOrd="0" presId="urn:microsoft.com/office/officeart/2005/8/layout/radial6"/>
    <dgm:cxn modelId="{6B30845B-F52B-418D-B330-4FCE4871D3E5}" type="presParOf" srcId="{BF0011BC-ECAF-4546-812F-CA4F8EB27D7D}" destId="{E1898138-F835-40B9-8036-66D3FEEABAB6}" srcOrd="5" destOrd="0" presId="urn:microsoft.com/office/officeart/2005/8/layout/radial6"/>
    <dgm:cxn modelId="{61351836-01DE-4BEA-8BDB-338256B2EB79}" type="presParOf" srcId="{BF0011BC-ECAF-4546-812F-CA4F8EB27D7D}" destId="{39392AE7-815A-4082-B0C0-EF4064795B5C}" srcOrd="6" destOrd="0" presId="urn:microsoft.com/office/officeart/2005/8/layout/radial6"/>
    <dgm:cxn modelId="{217F70BA-AE3F-433D-9822-BAA0FF1F74A5}" type="presParOf" srcId="{BF0011BC-ECAF-4546-812F-CA4F8EB27D7D}" destId="{2030BA55-E43D-4F46-B896-659A3FAE85B4}" srcOrd="7" destOrd="0" presId="urn:microsoft.com/office/officeart/2005/8/layout/radial6"/>
    <dgm:cxn modelId="{24605962-383C-4479-8BAB-3C2C6DCB94B3}" type="presParOf" srcId="{BF0011BC-ECAF-4546-812F-CA4F8EB27D7D}" destId="{327F4A55-044C-4DA6-AE2F-456EB71DDC3C}" srcOrd="8" destOrd="0" presId="urn:microsoft.com/office/officeart/2005/8/layout/radial6"/>
    <dgm:cxn modelId="{EFA77F41-D16E-47BE-9881-CA9960DD9ED9}" type="presParOf" srcId="{BF0011BC-ECAF-4546-812F-CA4F8EB27D7D}" destId="{455E456D-D2D0-4E7D-9F8E-97027A377587}" srcOrd="9" destOrd="0" presId="urn:microsoft.com/office/officeart/2005/8/layout/radial6"/>
    <dgm:cxn modelId="{B686A43C-BC6C-4A9B-8B74-732D4D994614}" type="presParOf" srcId="{BF0011BC-ECAF-4546-812F-CA4F8EB27D7D}" destId="{7411D5CB-91D3-43BD-8553-2BEE2F5CC684}" srcOrd="10" destOrd="0" presId="urn:microsoft.com/office/officeart/2005/8/layout/radial6"/>
    <dgm:cxn modelId="{72C5B0CA-7DC3-47E0-B58C-907131DF0CDF}" type="presParOf" srcId="{BF0011BC-ECAF-4546-812F-CA4F8EB27D7D}" destId="{3EA27C8C-14D9-457D-809A-F00034DE5A69}" srcOrd="11" destOrd="0" presId="urn:microsoft.com/office/officeart/2005/8/layout/radial6"/>
    <dgm:cxn modelId="{37CB8735-A991-4358-8446-86881CA2AB9F}" type="presParOf" srcId="{BF0011BC-ECAF-4546-812F-CA4F8EB27D7D}" destId="{7E6B8D62-D68A-4A1E-9C71-D37DBAC7D034}" srcOrd="12" destOrd="0" presId="urn:microsoft.com/office/officeart/2005/8/layout/radial6"/>
    <dgm:cxn modelId="{861963D1-9AF6-45FC-851B-DD2D4811038C}" type="presParOf" srcId="{BF0011BC-ECAF-4546-812F-CA4F8EB27D7D}" destId="{655245B5-1EAA-4A42-8C4C-3A610E45AE10}" srcOrd="13" destOrd="0" presId="urn:microsoft.com/office/officeart/2005/8/layout/radial6"/>
    <dgm:cxn modelId="{9C284E7A-B0B2-491E-97AD-D5F67FFEDDA3}" type="presParOf" srcId="{BF0011BC-ECAF-4546-812F-CA4F8EB27D7D}" destId="{C3232794-1BDF-41DD-8D50-4904F5480504}" srcOrd="14" destOrd="0" presId="urn:microsoft.com/office/officeart/2005/8/layout/radial6"/>
    <dgm:cxn modelId="{1E2478D3-E19A-4615-85B4-C4A1BCDE85A5}" type="presParOf" srcId="{BF0011BC-ECAF-4546-812F-CA4F8EB27D7D}" destId="{C135C007-2F13-4A14-90B6-A9ABDE23E573}" srcOrd="15" destOrd="0" presId="urn:microsoft.com/office/officeart/2005/8/layout/radial6"/>
    <dgm:cxn modelId="{5AA9C5DC-0A44-4686-94AE-F827593009F7}" type="presParOf" srcId="{BF0011BC-ECAF-4546-812F-CA4F8EB27D7D}" destId="{C0883F90-6EB6-46E1-8C22-D1A618D18D88}" srcOrd="16" destOrd="0" presId="urn:microsoft.com/office/officeart/2005/8/layout/radial6"/>
    <dgm:cxn modelId="{780EFA0A-DA94-451B-89C5-9EEBB78F3E3F}" type="presParOf" srcId="{BF0011BC-ECAF-4546-812F-CA4F8EB27D7D}" destId="{044F8E54-C92F-461F-AF75-0643495FA981}" srcOrd="17" destOrd="0" presId="urn:microsoft.com/office/officeart/2005/8/layout/radial6"/>
    <dgm:cxn modelId="{9E19A472-0662-4289-9B5A-54CCA45471EA}" type="presParOf" srcId="{BF0011BC-ECAF-4546-812F-CA4F8EB27D7D}" destId="{2800699D-6D8D-4D49-995E-7D908586D625}" srcOrd="18" destOrd="0" presId="urn:microsoft.com/office/officeart/2005/8/layout/radial6"/>
    <dgm:cxn modelId="{33546244-86D4-441B-AC8B-C5AAE7FA7581}" type="presParOf" srcId="{BF0011BC-ECAF-4546-812F-CA4F8EB27D7D}" destId="{E532BC87-12E7-49C1-A404-6028B875B9BB}" srcOrd="19" destOrd="0" presId="urn:microsoft.com/office/officeart/2005/8/layout/radial6"/>
    <dgm:cxn modelId="{132726E2-99B0-43B8-99BF-080948F0CF1A}" type="presParOf" srcId="{BF0011BC-ECAF-4546-812F-CA4F8EB27D7D}" destId="{15ABC6C3-EFFA-47EB-85D3-EAAEB374299F}" srcOrd="20" destOrd="0" presId="urn:microsoft.com/office/officeart/2005/8/layout/radial6"/>
    <dgm:cxn modelId="{FCE71D57-2334-4EC1-A6DD-9046D27F4930}" type="presParOf" srcId="{BF0011BC-ECAF-4546-812F-CA4F8EB27D7D}" destId="{2E80E271-3A61-4F8E-AC3B-6E2AACFD13D8}" srcOrd="21" destOrd="0" presId="urn:microsoft.com/office/officeart/2005/8/layout/radial6"/>
    <dgm:cxn modelId="{85300BDE-C923-4204-A67E-95946715213E}" type="presParOf" srcId="{BF0011BC-ECAF-4546-812F-CA4F8EB27D7D}" destId="{D837C8BF-35C9-4132-A1FC-DF5D2F633205}" srcOrd="22" destOrd="0" presId="urn:microsoft.com/office/officeart/2005/8/layout/radial6"/>
    <dgm:cxn modelId="{35487D17-069C-4EC9-B713-B6A8BFBBA092}" type="presParOf" srcId="{BF0011BC-ECAF-4546-812F-CA4F8EB27D7D}" destId="{CD469557-B197-43FD-B6CD-C1F716136882}" srcOrd="23" destOrd="0" presId="urn:microsoft.com/office/officeart/2005/8/layout/radial6"/>
    <dgm:cxn modelId="{EAB27162-EEBD-4862-ABA4-C4F912B6C96B}" type="presParOf" srcId="{BF0011BC-ECAF-4546-812F-CA4F8EB27D7D}" destId="{D4BC6CBE-A10F-4DCB-B4F1-C0BE29D0BAED}" srcOrd="24" destOrd="0" presId="urn:microsoft.com/office/officeart/2005/8/layout/radial6"/>
  </dgm:cxnLst>
  <dgm:bg>
    <a:gradFill>
      <a:gsLst>
        <a:gs pos="0">
          <a:srgbClr val="FFEFD1"/>
        </a:gs>
        <a:gs pos="64999">
          <a:srgbClr val="F0EBD5"/>
        </a:gs>
        <a:gs pos="100000">
          <a:srgbClr val="D1C39F"/>
        </a:gs>
      </a:gsLst>
      <a:lin ang="5400000" scaled="0"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5C181-508C-4AAF-8575-4A34079659B2}" type="doc">
      <dgm:prSet loTypeId="urn:microsoft.com/office/officeart/2005/8/layout/hierarchy1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491E15-C70C-49D1-AD5D-5408B58A1C8C}">
      <dgm:prSet phldrT="[Text]" custT="1"/>
      <dgm:sp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6200000" scaled="1"/>
          <a:tileRect/>
        </a:gradFill>
      </dgm:spPr>
      <dgm:t>
        <a:bodyPr/>
        <a:lstStyle/>
        <a:p>
          <a:r>
            <a:rPr lang="en-US" sz="1400" b="0" i="1" dirty="0" smtClean="0">
              <a:latin typeface="High Tower Text" panose="02040502050506030303" pitchFamily="18" charset="0"/>
            </a:rPr>
            <a:t>Testing types covered</a:t>
          </a:r>
          <a:endParaRPr lang="en-US" sz="1400" b="0" i="1" dirty="0">
            <a:latin typeface="High Tower Text" panose="02040502050506030303" pitchFamily="18" charset="0"/>
          </a:endParaRPr>
        </a:p>
      </dgm:t>
    </dgm:pt>
    <dgm:pt modelId="{3C3C7E01-CFA8-454D-A7B9-01C7C9231272}" type="parTrans" cxnId="{288CDC04-ACA4-4A62-9DF9-062E213F6EF9}">
      <dgm:prSet/>
      <dgm:spPr/>
      <dgm:t>
        <a:bodyPr/>
        <a:lstStyle/>
        <a:p>
          <a:endParaRPr lang="en-US" sz="1300" b="0" i="0"/>
        </a:p>
      </dgm:t>
    </dgm:pt>
    <dgm:pt modelId="{BDD55F59-5F1F-4ADC-A722-B7584D02BFFA}" type="sibTrans" cxnId="{288CDC04-ACA4-4A62-9DF9-062E213F6EF9}">
      <dgm:prSet/>
      <dgm:spPr/>
      <dgm:t>
        <a:bodyPr/>
        <a:lstStyle/>
        <a:p>
          <a:endParaRPr lang="en-US" sz="1300" b="0" i="0"/>
        </a:p>
      </dgm:t>
    </dgm:pt>
    <dgm:pt modelId="{844FC12F-1CE7-44E1-8A43-E0723838F26A}">
      <dgm:prSet phldrT="[Text]" custT="1"/>
      <dgm:sp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1"/>
          <a:tileRect/>
        </a:gradFill>
      </dgm:spPr>
      <dgm:t>
        <a:bodyPr/>
        <a:lstStyle/>
        <a:p>
          <a:r>
            <a:rPr lang="en-US" sz="1300" b="0" i="0" dirty="0" smtClean="0"/>
            <a:t>Functional testing</a:t>
          </a:r>
          <a:endParaRPr lang="en-US" sz="1300" b="0" i="0" dirty="0"/>
        </a:p>
      </dgm:t>
    </dgm:pt>
    <dgm:pt modelId="{F6AD8137-53B8-4FD7-95FC-B03CE677C456}" type="parTrans" cxnId="{ED8FB2C9-F47A-42DF-B488-3E08E8E78BF5}">
      <dgm:prSet/>
      <dgm:spPr/>
      <dgm:t>
        <a:bodyPr/>
        <a:lstStyle/>
        <a:p>
          <a:endParaRPr lang="en-US" sz="1300" b="0" i="0"/>
        </a:p>
      </dgm:t>
    </dgm:pt>
    <dgm:pt modelId="{3D4F1F99-136D-4147-AF3F-E1AD513DA8FA}" type="sibTrans" cxnId="{ED8FB2C9-F47A-42DF-B488-3E08E8E78BF5}">
      <dgm:prSet/>
      <dgm:spPr/>
      <dgm:t>
        <a:bodyPr/>
        <a:lstStyle/>
        <a:p>
          <a:endParaRPr lang="en-US" sz="1300" b="0" i="0"/>
        </a:p>
      </dgm:t>
    </dgm:pt>
    <dgm:pt modelId="{4744DAA5-73F2-4320-9E0C-B899EB4C608D}">
      <dgm:prSet phldrT="[Text]" custT="1"/>
      <dgm:spPr>
        <a:gradFill flip="none" rotWithShape="1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2700000" scaled="1"/>
          <a:tileRect/>
        </a:gradFill>
      </dgm:spPr>
      <dgm:t>
        <a:bodyPr/>
        <a:lstStyle/>
        <a:p>
          <a:r>
            <a:rPr lang="en-US" sz="1300" b="0" i="0" dirty="0" smtClean="0"/>
            <a:t>Smoke testing</a:t>
          </a:r>
          <a:endParaRPr lang="en-US" sz="1300" b="0" i="0" dirty="0"/>
        </a:p>
      </dgm:t>
    </dgm:pt>
    <dgm:pt modelId="{352CF0C4-413C-4381-95DB-892EA6291168}" type="parTrans" cxnId="{C800C78E-C842-428A-A65E-9286D9C46338}">
      <dgm:prSet/>
      <dgm:spPr/>
      <dgm:t>
        <a:bodyPr/>
        <a:lstStyle/>
        <a:p>
          <a:endParaRPr lang="en-US" sz="1300" b="0" i="0"/>
        </a:p>
      </dgm:t>
    </dgm:pt>
    <dgm:pt modelId="{D03D35E5-A79A-4897-9D17-A584A6FCD953}" type="sibTrans" cxnId="{C800C78E-C842-428A-A65E-9286D9C46338}">
      <dgm:prSet/>
      <dgm:spPr/>
      <dgm:t>
        <a:bodyPr/>
        <a:lstStyle/>
        <a:p>
          <a:endParaRPr lang="en-US" sz="1300" b="0" i="0"/>
        </a:p>
      </dgm:t>
    </dgm:pt>
    <dgm:pt modelId="{E3FA8EC9-F46E-4D1C-99D1-2ADB28CAF638}">
      <dgm:prSet custT="1"/>
      <dgm:spPr>
        <a:gradFill flip="none" rotWithShape="1">
          <a:gsLst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0" scaled="1"/>
          <a:tileRect/>
        </a:gradFill>
      </dgm:spPr>
      <dgm:t>
        <a:bodyPr/>
        <a:lstStyle/>
        <a:p>
          <a:r>
            <a:rPr lang="en-US" sz="1300" b="0" i="0" dirty="0" smtClean="0"/>
            <a:t>Non-functional testing</a:t>
          </a:r>
          <a:endParaRPr lang="en-US" sz="1300" b="0" i="0" dirty="0"/>
        </a:p>
      </dgm:t>
    </dgm:pt>
    <dgm:pt modelId="{BC3B4C8B-B828-4253-A2C7-D47F46F24301}" type="parTrans" cxnId="{0DCF11B6-C945-472A-A671-CE08DD6B4109}">
      <dgm:prSet/>
      <dgm:spPr/>
      <dgm:t>
        <a:bodyPr/>
        <a:lstStyle/>
        <a:p>
          <a:endParaRPr lang="en-US" sz="1300" b="0" i="0"/>
        </a:p>
      </dgm:t>
    </dgm:pt>
    <dgm:pt modelId="{49A38EE9-C716-4A5F-96EB-73F028448CCA}" type="sibTrans" cxnId="{0DCF11B6-C945-472A-A671-CE08DD6B4109}">
      <dgm:prSet/>
      <dgm:spPr/>
      <dgm:t>
        <a:bodyPr/>
        <a:lstStyle/>
        <a:p>
          <a:endParaRPr lang="en-US" sz="1300" b="0" i="0"/>
        </a:p>
      </dgm:t>
    </dgm:pt>
    <dgm:pt modelId="{EF33D5F8-3297-4F74-92FD-422B6630E507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300" b="0" i="0" dirty="0" smtClean="0"/>
            <a:t>Exploratory testing</a:t>
          </a:r>
          <a:endParaRPr lang="en-US" sz="1300" b="0" i="0" dirty="0"/>
        </a:p>
      </dgm:t>
    </dgm:pt>
    <dgm:pt modelId="{6E94F6BB-9CE0-4422-842B-F2619407C176}" type="parTrans" cxnId="{FE32CDEB-1323-4D54-B4BE-82018D69527B}">
      <dgm:prSet/>
      <dgm:spPr/>
      <dgm:t>
        <a:bodyPr/>
        <a:lstStyle/>
        <a:p>
          <a:endParaRPr lang="en-US" sz="1300" b="0" i="0"/>
        </a:p>
      </dgm:t>
    </dgm:pt>
    <dgm:pt modelId="{8833FDC3-99DB-46AB-AE5A-842D17CD76C4}" type="sibTrans" cxnId="{FE32CDEB-1323-4D54-B4BE-82018D69527B}">
      <dgm:prSet/>
      <dgm:spPr/>
      <dgm:t>
        <a:bodyPr/>
        <a:lstStyle/>
        <a:p>
          <a:endParaRPr lang="en-US" sz="1300" b="0" i="0"/>
        </a:p>
      </dgm:t>
    </dgm:pt>
    <dgm:pt modelId="{E32F0A47-46E9-43CE-B954-930113B357F4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300" b="0" i="0" dirty="0" smtClean="0"/>
            <a:t>UI testing Login form</a:t>
          </a:r>
          <a:endParaRPr lang="en-US" sz="1300" b="0" i="0" dirty="0"/>
        </a:p>
      </dgm:t>
    </dgm:pt>
    <dgm:pt modelId="{E09BB4E4-F677-4E30-9CF7-1C959D2B8405}" type="parTrans" cxnId="{78903C48-DB1C-4235-A0AB-29294C9ECF14}">
      <dgm:prSet/>
      <dgm:spPr/>
      <dgm:t>
        <a:bodyPr/>
        <a:lstStyle/>
        <a:p>
          <a:endParaRPr lang="en-US" sz="1300" b="0" i="0"/>
        </a:p>
      </dgm:t>
    </dgm:pt>
    <dgm:pt modelId="{8F69C0B2-A1D2-425D-9465-8B4FE10BB2B0}" type="sibTrans" cxnId="{78903C48-DB1C-4235-A0AB-29294C9ECF14}">
      <dgm:prSet/>
      <dgm:spPr/>
      <dgm:t>
        <a:bodyPr/>
        <a:lstStyle/>
        <a:p>
          <a:endParaRPr lang="en-US" sz="1300" b="0" i="0"/>
        </a:p>
      </dgm:t>
    </dgm:pt>
    <dgm:pt modelId="{1BD70A7C-1B95-45B9-A99C-AFDA6F96F3A7}">
      <dgm:prSet custT="1"/>
      <dgm:sp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1"/>
          <a:tileRect/>
        </a:gradFill>
      </dgm:spPr>
      <dgm:t>
        <a:bodyPr/>
        <a:lstStyle/>
        <a:p>
          <a:r>
            <a:rPr lang="en-US" sz="1300" b="0" i="0" dirty="0" smtClean="0"/>
            <a:t>Compatibility testing</a:t>
          </a:r>
          <a:endParaRPr lang="en-US" sz="1300" b="0" i="0" dirty="0"/>
        </a:p>
      </dgm:t>
    </dgm:pt>
    <dgm:pt modelId="{12601714-99AD-411C-BB42-DB20FEF9C095}" type="parTrans" cxnId="{14B556F5-63C3-432A-98CF-87A687D2429A}">
      <dgm:prSet/>
      <dgm:spPr/>
      <dgm:t>
        <a:bodyPr/>
        <a:lstStyle/>
        <a:p>
          <a:endParaRPr lang="en-US" sz="1300" b="0" i="0"/>
        </a:p>
      </dgm:t>
    </dgm:pt>
    <dgm:pt modelId="{68C21469-7DB4-4A3B-8D8B-059D0F8964B5}" type="sibTrans" cxnId="{14B556F5-63C3-432A-98CF-87A687D2429A}">
      <dgm:prSet/>
      <dgm:spPr/>
      <dgm:t>
        <a:bodyPr/>
        <a:lstStyle/>
        <a:p>
          <a:endParaRPr lang="en-US" sz="1300" b="0" i="0"/>
        </a:p>
      </dgm:t>
    </dgm:pt>
    <dgm:pt modelId="{AB470F27-88A1-442C-BB7F-055CCB4B8B79}">
      <dgm:prSet custT="1"/>
      <dgm:sp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10800000" scaled="1"/>
          <a:tileRect/>
        </a:gradFill>
      </dgm:spPr>
      <dgm:t>
        <a:bodyPr/>
        <a:lstStyle/>
        <a:p>
          <a:r>
            <a:rPr lang="en-US" sz="1300" b="0" i="0" dirty="0" smtClean="0"/>
            <a:t>Exploratory testing</a:t>
          </a:r>
        </a:p>
      </dgm:t>
    </dgm:pt>
    <dgm:pt modelId="{19603977-222F-4EAC-9A10-9CC9D3D45962}" type="parTrans" cxnId="{D41362F0-4DCC-41CC-8700-F49FFEA1EE8C}">
      <dgm:prSet/>
      <dgm:spPr/>
      <dgm:t>
        <a:bodyPr/>
        <a:lstStyle/>
        <a:p>
          <a:endParaRPr lang="en-US" sz="1300" b="0" i="0"/>
        </a:p>
      </dgm:t>
    </dgm:pt>
    <dgm:pt modelId="{2C283C5A-D355-44D0-9BFE-15A188590612}" type="sibTrans" cxnId="{D41362F0-4DCC-41CC-8700-F49FFEA1EE8C}">
      <dgm:prSet/>
      <dgm:spPr/>
      <dgm:t>
        <a:bodyPr/>
        <a:lstStyle/>
        <a:p>
          <a:endParaRPr lang="en-US" sz="1300" b="0" i="0"/>
        </a:p>
      </dgm:t>
    </dgm:pt>
    <dgm:pt modelId="{CDAE7F14-343F-47BE-8A9D-8B083B45126E}">
      <dgm:prSet custT="1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1300" b="0" i="0" dirty="0" smtClean="0"/>
            <a:t>Security testing</a:t>
          </a:r>
          <a:endParaRPr lang="en-US" sz="1300" b="0" i="0" dirty="0"/>
        </a:p>
      </dgm:t>
    </dgm:pt>
    <dgm:pt modelId="{24E956A4-047A-41FF-BF3E-7DF4F517A9B3}" type="parTrans" cxnId="{60F7162B-FD4A-4D3D-B57C-E171873C0543}">
      <dgm:prSet/>
      <dgm:spPr/>
      <dgm:t>
        <a:bodyPr/>
        <a:lstStyle/>
        <a:p>
          <a:endParaRPr lang="en-US" sz="1300" b="0" i="0"/>
        </a:p>
      </dgm:t>
    </dgm:pt>
    <dgm:pt modelId="{DCFE15B1-74C2-411F-BCC0-4231EAD2E88E}" type="sibTrans" cxnId="{60F7162B-FD4A-4D3D-B57C-E171873C0543}">
      <dgm:prSet/>
      <dgm:spPr/>
      <dgm:t>
        <a:bodyPr/>
        <a:lstStyle/>
        <a:p>
          <a:endParaRPr lang="en-US" sz="1300" b="0" i="0"/>
        </a:p>
      </dgm:t>
    </dgm:pt>
    <dgm:pt modelId="{E8EC8A7F-2902-493D-A21C-AEE6E8E094CE}">
      <dgm:prSet custT="1"/>
      <dgm:sp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6200000" scaled="1"/>
          <a:tileRect/>
        </a:gradFill>
      </dgm:spPr>
      <dgm:t>
        <a:bodyPr/>
        <a:lstStyle/>
        <a:p>
          <a:r>
            <a:rPr lang="en-US" sz="1300" b="0" i="0" dirty="0" err="1" smtClean="0"/>
            <a:t>Ip</a:t>
          </a:r>
          <a:r>
            <a:rPr lang="en-US" sz="1300" b="0" i="0" dirty="0" smtClean="0"/>
            <a:t> register</a:t>
          </a:r>
        </a:p>
      </dgm:t>
    </dgm:pt>
    <dgm:pt modelId="{1A403483-DBAD-4FD5-9561-85C56407C853}" type="parTrans" cxnId="{769A1274-D9F6-42F4-9970-C7F9E5F91578}">
      <dgm:prSet/>
      <dgm:spPr/>
      <dgm:t>
        <a:bodyPr/>
        <a:lstStyle/>
        <a:p>
          <a:endParaRPr lang="en-US" sz="1300" b="0" i="0"/>
        </a:p>
      </dgm:t>
    </dgm:pt>
    <dgm:pt modelId="{14C99D50-F430-4546-8B6B-B76215D0F9F8}" type="sibTrans" cxnId="{769A1274-D9F6-42F4-9970-C7F9E5F91578}">
      <dgm:prSet/>
      <dgm:spPr/>
      <dgm:t>
        <a:bodyPr/>
        <a:lstStyle/>
        <a:p>
          <a:endParaRPr lang="en-US" sz="1300" b="0" i="0"/>
        </a:p>
      </dgm:t>
    </dgm:pt>
    <dgm:pt modelId="{39857C8E-6C9B-4BEC-AC09-51DF0AA2141B}">
      <dgm:prSet custT="1"/>
      <dgm:sp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3500000" scaled="1"/>
          <a:tileRect/>
        </a:gradFill>
      </dgm:spPr>
      <dgm:t>
        <a:bodyPr/>
        <a:lstStyle/>
        <a:p>
          <a:r>
            <a:rPr lang="en-US" sz="1300" b="0" i="0" dirty="0" smtClean="0"/>
            <a:t>Clear cookies</a:t>
          </a:r>
        </a:p>
      </dgm:t>
    </dgm:pt>
    <dgm:pt modelId="{835AB4B2-7FA6-464F-BF6F-BA9317D71086}" type="parTrans" cxnId="{79C245DF-2B4B-48E8-A7E3-2A1C80926035}">
      <dgm:prSet/>
      <dgm:spPr/>
      <dgm:t>
        <a:bodyPr/>
        <a:lstStyle/>
        <a:p>
          <a:endParaRPr lang="en-US" sz="1300" b="0" i="0"/>
        </a:p>
      </dgm:t>
    </dgm:pt>
    <dgm:pt modelId="{3775FDC6-A422-4BE2-BF12-ECE0477D472E}" type="sibTrans" cxnId="{79C245DF-2B4B-48E8-A7E3-2A1C80926035}">
      <dgm:prSet/>
      <dgm:spPr/>
      <dgm:t>
        <a:bodyPr/>
        <a:lstStyle/>
        <a:p>
          <a:endParaRPr lang="en-US" sz="1300" b="0" i="0"/>
        </a:p>
      </dgm:t>
    </dgm:pt>
    <dgm:pt modelId="{CDA9F43A-E2E7-49F4-B7AC-C2B18A03B8F3}">
      <dgm:prSet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1300" b="0" i="0" dirty="0" smtClean="0"/>
            <a:t>Cross-browser testing</a:t>
          </a:r>
          <a:endParaRPr lang="en-US" sz="1300" b="0" i="0" dirty="0"/>
        </a:p>
      </dgm:t>
    </dgm:pt>
    <dgm:pt modelId="{C6E34731-86C8-43DC-BF2B-DFECDFA69A3D}" type="parTrans" cxnId="{24049CCF-BD71-4A0C-9579-12EAFC3CCF51}">
      <dgm:prSet/>
      <dgm:spPr/>
      <dgm:t>
        <a:bodyPr/>
        <a:lstStyle/>
        <a:p>
          <a:endParaRPr lang="en-US" sz="1300" b="0" i="0"/>
        </a:p>
      </dgm:t>
    </dgm:pt>
    <dgm:pt modelId="{9C3C5CC4-DE97-48C0-B5C1-08737E7B2B2F}" type="sibTrans" cxnId="{24049CCF-BD71-4A0C-9579-12EAFC3CCF51}">
      <dgm:prSet/>
      <dgm:spPr/>
      <dgm:t>
        <a:bodyPr/>
        <a:lstStyle/>
        <a:p>
          <a:endParaRPr lang="en-US" sz="1300" b="0" i="0"/>
        </a:p>
      </dgm:t>
    </dgm:pt>
    <dgm:pt modelId="{F5C261DE-48C7-4460-B041-F035DCC82DB0}">
      <dgm:prSet custT="1"/>
      <dgm:sp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2700000" scaled="0"/>
          <a:tileRect/>
        </a:gradFill>
      </dgm:spPr>
      <dgm:t>
        <a:bodyPr/>
        <a:lstStyle/>
        <a:p>
          <a:r>
            <a:rPr lang="en-US" sz="1400" dirty="0" smtClean="0"/>
            <a:t>Order form</a:t>
          </a:r>
          <a:endParaRPr lang="en-US" sz="1400" dirty="0"/>
        </a:p>
      </dgm:t>
    </dgm:pt>
    <dgm:pt modelId="{C30C6472-792C-4A35-9A49-79E343329148}" type="parTrans" cxnId="{A22B3231-C84F-4067-B1AC-09821D65C089}">
      <dgm:prSet/>
      <dgm:spPr/>
      <dgm:t>
        <a:bodyPr/>
        <a:lstStyle/>
        <a:p>
          <a:endParaRPr lang="en-US"/>
        </a:p>
      </dgm:t>
    </dgm:pt>
    <dgm:pt modelId="{C5F764E7-80A4-479B-820F-F80AA4E4665D}" type="sibTrans" cxnId="{A22B3231-C84F-4067-B1AC-09821D65C089}">
      <dgm:prSet/>
      <dgm:spPr/>
      <dgm:t>
        <a:bodyPr/>
        <a:lstStyle/>
        <a:p>
          <a:endParaRPr lang="en-US"/>
        </a:p>
      </dgm:t>
    </dgm:pt>
    <dgm:pt modelId="{AEAFDC31-DCCE-4087-945C-579A7CD88DD0}">
      <dgm:prSet custT="1"/>
      <dgm:sp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0800000" scaled="1"/>
          <a:tileRect/>
        </a:gradFill>
      </dgm:spPr>
      <dgm:t>
        <a:bodyPr/>
        <a:lstStyle/>
        <a:p>
          <a:r>
            <a:rPr lang="en-US" sz="1400" dirty="0" smtClean="0"/>
            <a:t>Login</a:t>
          </a:r>
          <a:endParaRPr lang="en-US" sz="1400" dirty="0"/>
        </a:p>
      </dgm:t>
    </dgm:pt>
    <dgm:pt modelId="{A7ED8873-28DC-48FF-A2D8-B3AF2D1D9C04}" type="parTrans" cxnId="{05345658-2722-4DA4-A35C-601A0970ED76}">
      <dgm:prSet/>
      <dgm:spPr/>
      <dgm:t>
        <a:bodyPr/>
        <a:lstStyle/>
        <a:p>
          <a:endParaRPr lang="en-US"/>
        </a:p>
      </dgm:t>
    </dgm:pt>
    <dgm:pt modelId="{39E2F837-C6F5-40B2-9C36-5AACC4EA19FD}" type="sibTrans" cxnId="{05345658-2722-4DA4-A35C-601A0970ED76}">
      <dgm:prSet/>
      <dgm:spPr/>
      <dgm:t>
        <a:bodyPr/>
        <a:lstStyle/>
        <a:p>
          <a:endParaRPr lang="en-US"/>
        </a:p>
      </dgm:t>
    </dgm:pt>
    <dgm:pt modelId="{F8E2B778-F3DE-4517-8EAA-90D1F514BB87}" type="pres">
      <dgm:prSet presAssocID="{6F35C181-508C-4AAF-8575-4A34079659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4A3A5E-16EF-4296-8BED-D59078DF93A5}" type="pres">
      <dgm:prSet presAssocID="{87491E15-C70C-49D1-AD5D-5408B58A1C8C}" presName="hierRoot1" presStyleCnt="0"/>
      <dgm:spPr/>
    </dgm:pt>
    <dgm:pt modelId="{315F08EF-8FFB-4906-AEE1-541420B35B0B}" type="pres">
      <dgm:prSet presAssocID="{87491E15-C70C-49D1-AD5D-5408B58A1C8C}" presName="composite" presStyleCnt="0"/>
      <dgm:spPr/>
    </dgm:pt>
    <dgm:pt modelId="{2C94A26C-DB9F-4772-BBE2-2FD07E426BA1}" type="pres">
      <dgm:prSet presAssocID="{87491E15-C70C-49D1-AD5D-5408B58A1C8C}" presName="background" presStyleLbl="node0" presStyleIdx="0" presStyleCnt="1"/>
      <dgm:spPr/>
    </dgm:pt>
    <dgm:pt modelId="{47776EBA-0F78-4944-9AA5-F7CC88BE5FD5}" type="pres">
      <dgm:prSet presAssocID="{87491E15-C70C-49D1-AD5D-5408B58A1C8C}" presName="text" presStyleLbl="fgAcc0" presStyleIdx="0" presStyleCnt="1" custLinFactNeighborX="-174" custLinFactNeighborY="-41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2C095E-DE21-491A-9515-741FCF49D7CA}" type="pres">
      <dgm:prSet presAssocID="{87491E15-C70C-49D1-AD5D-5408B58A1C8C}" presName="hierChild2" presStyleCnt="0"/>
      <dgm:spPr/>
    </dgm:pt>
    <dgm:pt modelId="{12B3E98D-8C58-4C49-96AD-3B0C6F97832C}" type="pres">
      <dgm:prSet presAssocID="{F6AD8137-53B8-4FD7-95FC-B03CE677C456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8913EB1-E644-4DDD-8F7D-7F9B655E8B02}" type="pres">
      <dgm:prSet presAssocID="{844FC12F-1CE7-44E1-8A43-E0723838F26A}" presName="hierRoot2" presStyleCnt="0"/>
      <dgm:spPr/>
    </dgm:pt>
    <dgm:pt modelId="{6923F51D-4BDA-4E3F-9B57-0C6FFFA7B7A1}" type="pres">
      <dgm:prSet presAssocID="{844FC12F-1CE7-44E1-8A43-E0723838F26A}" presName="composite2" presStyleCnt="0"/>
      <dgm:spPr/>
    </dgm:pt>
    <dgm:pt modelId="{0B3E7C47-5666-4FA6-A08B-2CD7B122DD73}" type="pres">
      <dgm:prSet presAssocID="{844FC12F-1CE7-44E1-8A43-E0723838F26A}" presName="background2" presStyleLbl="node2" presStyleIdx="0" presStyleCnt="2"/>
      <dgm:spPr/>
    </dgm:pt>
    <dgm:pt modelId="{845F72E8-2888-4CB7-979A-507371B7A79A}" type="pres">
      <dgm:prSet presAssocID="{844FC12F-1CE7-44E1-8A43-E0723838F26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231630-6C54-497E-919F-6A64D6BBEE21}" type="pres">
      <dgm:prSet presAssocID="{844FC12F-1CE7-44E1-8A43-E0723838F26A}" presName="hierChild3" presStyleCnt="0"/>
      <dgm:spPr/>
    </dgm:pt>
    <dgm:pt modelId="{E7C78A81-34F6-4280-A018-550DE309388D}" type="pres">
      <dgm:prSet presAssocID="{352CF0C4-413C-4381-95DB-892EA6291168}" presName="Name17" presStyleLbl="parChTrans1D3" presStyleIdx="0" presStyleCnt="6"/>
      <dgm:spPr/>
      <dgm:t>
        <a:bodyPr/>
        <a:lstStyle/>
        <a:p>
          <a:endParaRPr lang="en-US"/>
        </a:p>
      </dgm:t>
    </dgm:pt>
    <dgm:pt modelId="{B5994ACA-C3B8-47C4-83FF-04B1D3859312}" type="pres">
      <dgm:prSet presAssocID="{4744DAA5-73F2-4320-9E0C-B899EB4C608D}" presName="hierRoot3" presStyleCnt="0"/>
      <dgm:spPr/>
    </dgm:pt>
    <dgm:pt modelId="{EEC4DA24-5F97-4531-A7C5-693C44A5C803}" type="pres">
      <dgm:prSet presAssocID="{4744DAA5-73F2-4320-9E0C-B899EB4C608D}" presName="composite3" presStyleCnt="0"/>
      <dgm:spPr/>
    </dgm:pt>
    <dgm:pt modelId="{CDD561A7-A53B-41CB-99C8-4F49A5D77741}" type="pres">
      <dgm:prSet presAssocID="{4744DAA5-73F2-4320-9E0C-B899EB4C608D}" presName="background3" presStyleLbl="node3" presStyleIdx="0" presStyleCnt="6"/>
      <dgm:spPr/>
    </dgm:pt>
    <dgm:pt modelId="{5C2C9330-CEDC-4196-ACA1-C9F5110E8ACE}" type="pres">
      <dgm:prSet presAssocID="{4744DAA5-73F2-4320-9E0C-B899EB4C608D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844C73-70EC-4946-B573-583045F4B5FC}" type="pres">
      <dgm:prSet presAssocID="{4744DAA5-73F2-4320-9E0C-B899EB4C608D}" presName="hierChild4" presStyleCnt="0"/>
      <dgm:spPr/>
    </dgm:pt>
    <dgm:pt modelId="{5411E6B0-5329-4DC9-B612-0BF6ED3A7F26}" type="pres">
      <dgm:prSet presAssocID="{6E94F6BB-9CE0-4422-842B-F2619407C176}" presName="Name17" presStyleLbl="parChTrans1D3" presStyleIdx="1" presStyleCnt="6"/>
      <dgm:spPr/>
      <dgm:t>
        <a:bodyPr/>
        <a:lstStyle/>
        <a:p>
          <a:endParaRPr lang="en-US"/>
        </a:p>
      </dgm:t>
    </dgm:pt>
    <dgm:pt modelId="{80CC060E-ADE3-4973-8508-708751807923}" type="pres">
      <dgm:prSet presAssocID="{EF33D5F8-3297-4F74-92FD-422B6630E507}" presName="hierRoot3" presStyleCnt="0"/>
      <dgm:spPr/>
    </dgm:pt>
    <dgm:pt modelId="{9C1C9011-9E4C-47DA-B066-0DCF161D6DCC}" type="pres">
      <dgm:prSet presAssocID="{EF33D5F8-3297-4F74-92FD-422B6630E507}" presName="composite3" presStyleCnt="0"/>
      <dgm:spPr/>
    </dgm:pt>
    <dgm:pt modelId="{5FEDC093-5F9C-42B8-BB82-FE039F2B882E}" type="pres">
      <dgm:prSet presAssocID="{EF33D5F8-3297-4F74-92FD-422B6630E507}" presName="background3" presStyleLbl="node3" presStyleIdx="1" presStyleCnt="6"/>
      <dgm:spPr/>
    </dgm:pt>
    <dgm:pt modelId="{7F2ADDB7-522B-4E9C-9737-FDBCED77F3FC}" type="pres">
      <dgm:prSet presAssocID="{EF33D5F8-3297-4F74-92FD-422B6630E507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ED2D5C-EF64-46CC-A1E9-5B09E5611C57}" type="pres">
      <dgm:prSet presAssocID="{EF33D5F8-3297-4F74-92FD-422B6630E507}" presName="hierChild4" presStyleCnt="0"/>
      <dgm:spPr/>
    </dgm:pt>
    <dgm:pt modelId="{8451BC94-BA9A-44B0-B7F3-F34B814380A7}" type="pres">
      <dgm:prSet presAssocID="{C30C6472-792C-4A35-9A49-79E343329148}" presName="Name23" presStyleLbl="parChTrans1D4" presStyleIdx="0" presStyleCnt="5"/>
      <dgm:spPr/>
      <dgm:t>
        <a:bodyPr/>
        <a:lstStyle/>
        <a:p>
          <a:endParaRPr lang="en-US"/>
        </a:p>
      </dgm:t>
    </dgm:pt>
    <dgm:pt modelId="{32EBD881-D392-4D09-9EA5-DEE7DBAB268D}" type="pres">
      <dgm:prSet presAssocID="{F5C261DE-48C7-4460-B041-F035DCC82DB0}" presName="hierRoot4" presStyleCnt="0"/>
      <dgm:spPr/>
    </dgm:pt>
    <dgm:pt modelId="{BDFB2901-E6A0-4B7E-A77C-E934837467DB}" type="pres">
      <dgm:prSet presAssocID="{F5C261DE-48C7-4460-B041-F035DCC82DB0}" presName="composite4" presStyleCnt="0"/>
      <dgm:spPr/>
    </dgm:pt>
    <dgm:pt modelId="{EF58801D-1D2C-4E88-AE79-9A3F3B5EB24A}" type="pres">
      <dgm:prSet presAssocID="{F5C261DE-48C7-4460-B041-F035DCC82DB0}" presName="background4" presStyleLbl="node4" presStyleIdx="0" presStyleCnt="5"/>
      <dgm:spPr/>
    </dgm:pt>
    <dgm:pt modelId="{800ACC85-9CC1-4467-B166-A74FC580A2AD}" type="pres">
      <dgm:prSet presAssocID="{F5C261DE-48C7-4460-B041-F035DCC82DB0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F19575-3531-4625-AFFD-9F7C3E4A0618}" type="pres">
      <dgm:prSet presAssocID="{F5C261DE-48C7-4460-B041-F035DCC82DB0}" presName="hierChild5" presStyleCnt="0"/>
      <dgm:spPr/>
    </dgm:pt>
    <dgm:pt modelId="{339E1990-85AB-45C2-BCE8-681A593FF874}" type="pres">
      <dgm:prSet presAssocID="{A7ED8873-28DC-48FF-A2D8-B3AF2D1D9C04}" presName="Name23" presStyleLbl="parChTrans1D4" presStyleIdx="1" presStyleCnt="5"/>
      <dgm:spPr/>
      <dgm:t>
        <a:bodyPr/>
        <a:lstStyle/>
        <a:p>
          <a:endParaRPr lang="en-US"/>
        </a:p>
      </dgm:t>
    </dgm:pt>
    <dgm:pt modelId="{C9607663-82DF-44F5-B588-22BB40049A41}" type="pres">
      <dgm:prSet presAssocID="{AEAFDC31-DCCE-4087-945C-579A7CD88DD0}" presName="hierRoot4" presStyleCnt="0"/>
      <dgm:spPr/>
    </dgm:pt>
    <dgm:pt modelId="{701B4DDC-DBBA-4C54-8C78-345ECBFBC262}" type="pres">
      <dgm:prSet presAssocID="{AEAFDC31-DCCE-4087-945C-579A7CD88DD0}" presName="composite4" presStyleCnt="0"/>
      <dgm:spPr/>
    </dgm:pt>
    <dgm:pt modelId="{5105D767-D2BC-49B3-8D8A-9E310827AAAE}" type="pres">
      <dgm:prSet presAssocID="{AEAFDC31-DCCE-4087-945C-579A7CD88DD0}" presName="background4" presStyleLbl="node4" presStyleIdx="1" presStyleCnt="5"/>
      <dgm:spPr/>
    </dgm:pt>
    <dgm:pt modelId="{078205BE-2E88-4745-BC1E-B1CDC57A3FE9}" type="pres">
      <dgm:prSet presAssocID="{AEAFDC31-DCCE-4087-945C-579A7CD88DD0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2D4DDA-E00D-4FBC-AF4A-68BF63EFF216}" type="pres">
      <dgm:prSet presAssocID="{AEAFDC31-DCCE-4087-945C-579A7CD88DD0}" presName="hierChild5" presStyleCnt="0"/>
      <dgm:spPr/>
    </dgm:pt>
    <dgm:pt modelId="{E2DC1634-5638-4AEE-A0C8-16B8FE028761}" type="pres">
      <dgm:prSet presAssocID="{E09BB4E4-F677-4E30-9CF7-1C959D2B8405}" presName="Name17" presStyleLbl="parChTrans1D3" presStyleIdx="2" presStyleCnt="6"/>
      <dgm:spPr/>
      <dgm:t>
        <a:bodyPr/>
        <a:lstStyle/>
        <a:p>
          <a:endParaRPr lang="en-US"/>
        </a:p>
      </dgm:t>
    </dgm:pt>
    <dgm:pt modelId="{9A349F52-2D6A-4279-9D34-9FFD31410A79}" type="pres">
      <dgm:prSet presAssocID="{E32F0A47-46E9-43CE-B954-930113B357F4}" presName="hierRoot3" presStyleCnt="0"/>
      <dgm:spPr/>
    </dgm:pt>
    <dgm:pt modelId="{A9F746F3-2B7D-4819-BF3C-E5FB3BC1FCAE}" type="pres">
      <dgm:prSet presAssocID="{E32F0A47-46E9-43CE-B954-930113B357F4}" presName="composite3" presStyleCnt="0"/>
      <dgm:spPr/>
    </dgm:pt>
    <dgm:pt modelId="{42C514D6-09B5-4DA3-8F70-7E46B268E98B}" type="pres">
      <dgm:prSet presAssocID="{E32F0A47-46E9-43CE-B954-930113B357F4}" presName="background3" presStyleLbl="node3" presStyleIdx="2" presStyleCnt="6"/>
      <dgm:spPr/>
    </dgm:pt>
    <dgm:pt modelId="{FF47FC08-7ECA-4D89-A06E-2078911F1647}" type="pres">
      <dgm:prSet presAssocID="{E32F0A47-46E9-43CE-B954-930113B357F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386DB3-7F9C-40D1-BDB5-6453F06C9577}" type="pres">
      <dgm:prSet presAssocID="{E32F0A47-46E9-43CE-B954-930113B357F4}" presName="hierChild4" presStyleCnt="0"/>
      <dgm:spPr/>
    </dgm:pt>
    <dgm:pt modelId="{3E81E0CD-DC6D-430E-8DDB-86CF0C83A90A}" type="pres">
      <dgm:prSet presAssocID="{BC3B4C8B-B828-4253-A2C7-D47F46F24301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B67AA8E-0953-4183-B696-B32B3120361B}" type="pres">
      <dgm:prSet presAssocID="{E3FA8EC9-F46E-4D1C-99D1-2ADB28CAF638}" presName="hierRoot2" presStyleCnt="0"/>
      <dgm:spPr/>
    </dgm:pt>
    <dgm:pt modelId="{8E9549AB-5858-47F7-8AD5-DCEBF54C2A94}" type="pres">
      <dgm:prSet presAssocID="{E3FA8EC9-F46E-4D1C-99D1-2ADB28CAF638}" presName="composite2" presStyleCnt="0"/>
      <dgm:spPr/>
    </dgm:pt>
    <dgm:pt modelId="{94D41D10-9C39-4E87-832B-8B13E7FECD08}" type="pres">
      <dgm:prSet presAssocID="{E3FA8EC9-F46E-4D1C-99D1-2ADB28CAF638}" presName="background2" presStyleLbl="node2" presStyleIdx="1" presStyleCnt="2"/>
      <dgm:spPr/>
    </dgm:pt>
    <dgm:pt modelId="{F1222D9A-BB51-4A72-BE53-083B8331E8B1}" type="pres">
      <dgm:prSet presAssocID="{E3FA8EC9-F46E-4D1C-99D1-2ADB28CAF63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D003A0-586E-4DDF-9D30-8683514E6CD0}" type="pres">
      <dgm:prSet presAssocID="{E3FA8EC9-F46E-4D1C-99D1-2ADB28CAF638}" presName="hierChild3" presStyleCnt="0"/>
      <dgm:spPr/>
    </dgm:pt>
    <dgm:pt modelId="{48AD6B6E-4CF1-4AA8-9389-D13460C8D3B0}" type="pres">
      <dgm:prSet presAssocID="{12601714-99AD-411C-BB42-DB20FEF9C095}" presName="Name17" presStyleLbl="parChTrans1D3" presStyleIdx="3" presStyleCnt="6"/>
      <dgm:spPr/>
      <dgm:t>
        <a:bodyPr/>
        <a:lstStyle/>
        <a:p>
          <a:endParaRPr lang="en-US"/>
        </a:p>
      </dgm:t>
    </dgm:pt>
    <dgm:pt modelId="{1A947E96-0AFA-4AAA-BE63-5182FACAF499}" type="pres">
      <dgm:prSet presAssocID="{1BD70A7C-1B95-45B9-A99C-AFDA6F96F3A7}" presName="hierRoot3" presStyleCnt="0"/>
      <dgm:spPr/>
    </dgm:pt>
    <dgm:pt modelId="{7D99DB0C-FABC-4FE9-93DA-B3C4ED0D755E}" type="pres">
      <dgm:prSet presAssocID="{1BD70A7C-1B95-45B9-A99C-AFDA6F96F3A7}" presName="composite3" presStyleCnt="0"/>
      <dgm:spPr/>
    </dgm:pt>
    <dgm:pt modelId="{8770DE4A-D992-4A07-9AD7-E37AA0C897E5}" type="pres">
      <dgm:prSet presAssocID="{1BD70A7C-1B95-45B9-A99C-AFDA6F96F3A7}" presName="background3" presStyleLbl="node3" presStyleIdx="3" presStyleCnt="6"/>
      <dgm:spPr/>
    </dgm:pt>
    <dgm:pt modelId="{00AD019E-1A70-40B7-A55F-4E54F9CF2A95}" type="pres">
      <dgm:prSet presAssocID="{1BD70A7C-1B95-45B9-A99C-AFDA6F96F3A7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534B71-4C1D-458B-B1BC-A3EFCBE1CB97}" type="pres">
      <dgm:prSet presAssocID="{1BD70A7C-1B95-45B9-A99C-AFDA6F96F3A7}" presName="hierChild4" presStyleCnt="0"/>
      <dgm:spPr/>
    </dgm:pt>
    <dgm:pt modelId="{F88D73ED-554A-46F9-926D-57C493789D5A}" type="pres">
      <dgm:prSet presAssocID="{C6E34731-86C8-43DC-BF2B-DFECDFA69A3D}" presName="Name23" presStyleLbl="parChTrans1D4" presStyleIdx="2" presStyleCnt="5"/>
      <dgm:spPr/>
      <dgm:t>
        <a:bodyPr/>
        <a:lstStyle/>
        <a:p>
          <a:endParaRPr lang="en-US"/>
        </a:p>
      </dgm:t>
    </dgm:pt>
    <dgm:pt modelId="{46C5187D-C226-4EFD-9569-B4699726188C}" type="pres">
      <dgm:prSet presAssocID="{CDA9F43A-E2E7-49F4-B7AC-C2B18A03B8F3}" presName="hierRoot4" presStyleCnt="0"/>
      <dgm:spPr/>
    </dgm:pt>
    <dgm:pt modelId="{AEB6C6C3-9745-4E30-A8F9-75B469CCEBB5}" type="pres">
      <dgm:prSet presAssocID="{CDA9F43A-E2E7-49F4-B7AC-C2B18A03B8F3}" presName="composite4" presStyleCnt="0"/>
      <dgm:spPr/>
    </dgm:pt>
    <dgm:pt modelId="{8C6B0E94-738C-44BB-8FFA-E9FE48E6A2D1}" type="pres">
      <dgm:prSet presAssocID="{CDA9F43A-E2E7-49F4-B7AC-C2B18A03B8F3}" presName="background4" presStyleLbl="node4" presStyleIdx="2" presStyleCnt="5"/>
      <dgm:spPr/>
    </dgm:pt>
    <dgm:pt modelId="{FC8AFF3B-B6B4-4EC3-9387-D8237428F41D}" type="pres">
      <dgm:prSet presAssocID="{CDA9F43A-E2E7-49F4-B7AC-C2B18A03B8F3}" presName="text4" presStyleLbl="fgAcc4" presStyleIdx="2" presStyleCnt="5" custLinFactNeighborX="-1937" custLinFactNeighborY="12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EDEBE3-70B6-4912-9F5B-2FE923D823EE}" type="pres">
      <dgm:prSet presAssocID="{CDA9F43A-E2E7-49F4-B7AC-C2B18A03B8F3}" presName="hierChild5" presStyleCnt="0"/>
      <dgm:spPr/>
    </dgm:pt>
    <dgm:pt modelId="{0E7CEB9A-9A4D-4F94-9204-F450C0EB79A5}" type="pres">
      <dgm:prSet presAssocID="{19603977-222F-4EAC-9A10-9CC9D3D45962}" presName="Name17" presStyleLbl="parChTrans1D3" presStyleIdx="4" presStyleCnt="6"/>
      <dgm:spPr/>
      <dgm:t>
        <a:bodyPr/>
        <a:lstStyle/>
        <a:p>
          <a:endParaRPr lang="en-US"/>
        </a:p>
      </dgm:t>
    </dgm:pt>
    <dgm:pt modelId="{7F2BA516-529C-4EDE-BA05-B5D985491156}" type="pres">
      <dgm:prSet presAssocID="{AB470F27-88A1-442C-BB7F-055CCB4B8B79}" presName="hierRoot3" presStyleCnt="0"/>
      <dgm:spPr/>
    </dgm:pt>
    <dgm:pt modelId="{6CD55A7E-045D-49D3-AD32-BC3BD53A6BA9}" type="pres">
      <dgm:prSet presAssocID="{AB470F27-88A1-442C-BB7F-055CCB4B8B79}" presName="composite3" presStyleCnt="0"/>
      <dgm:spPr/>
    </dgm:pt>
    <dgm:pt modelId="{AA31E77E-CAF2-470D-B194-AB4A42262B3D}" type="pres">
      <dgm:prSet presAssocID="{AB470F27-88A1-442C-BB7F-055CCB4B8B79}" presName="background3" presStyleLbl="node3" presStyleIdx="4" presStyleCnt="6"/>
      <dgm:spPr/>
    </dgm:pt>
    <dgm:pt modelId="{B8684F66-D86A-4E38-9B8D-108C35826564}" type="pres">
      <dgm:prSet presAssocID="{AB470F27-88A1-442C-BB7F-055CCB4B8B79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96EBF2-FDC3-4B33-9D7E-1C0D9FD0CE33}" type="pres">
      <dgm:prSet presAssocID="{AB470F27-88A1-442C-BB7F-055CCB4B8B79}" presName="hierChild4" presStyleCnt="0"/>
      <dgm:spPr/>
    </dgm:pt>
    <dgm:pt modelId="{426C0FCE-E562-4C1E-8336-745F152DD968}" type="pres">
      <dgm:prSet presAssocID="{24E956A4-047A-41FF-BF3E-7DF4F517A9B3}" presName="Name17" presStyleLbl="parChTrans1D3" presStyleIdx="5" presStyleCnt="6"/>
      <dgm:spPr/>
      <dgm:t>
        <a:bodyPr/>
        <a:lstStyle/>
        <a:p>
          <a:endParaRPr lang="en-US"/>
        </a:p>
      </dgm:t>
    </dgm:pt>
    <dgm:pt modelId="{726784ED-B866-4035-BE17-C1E849E176E1}" type="pres">
      <dgm:prSet presAssocID="{CDAE7F14-343F-47BE-8A9D-8B083B45126E}" presName="hierRoot3" presStyleCnt="0"/>
      <dgm:spPr/>
    </dgm:pt>
    <dgm:pt modelId="{FA07C5F3-2B01-4FA6-944A-F6191AB4B4AE}" type="pres">
      <dgm:prSet presAssocID="{CDAE7F14-343F-47BE-8A9D-8B083B45126E}" presName="composite3" presStyleCnt="0"/>
      <dgm:spPr/>
    </dgm:pt>
    <dgm:pt modelId="{ED426BA7-60D1-4D79-BDE2-5DD5DA301BEC}" type="pres">
      <dgm:prSet presAssocID="{CDAE7F14-343F-47BE-8A9D-8B083B45126E}" presName="background3" presStyleLbl="node3" presStyleIdx="5" presStyleCnt="6"/>
      <dgm:spPr/>
    </dgm:pt>
    <dgm:pt modelId="{1C6E1000-0CA6-48BC-A4EE-AEDA943E07DD}" type="pres">
      <dgm:prSet presAssocID="{CDAE7F14-343F-47BE-8A9D-8B083B45126E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D2EE1D-1A05-425E-A5C9-7CB3F4129BD8}" type="pres">
      <dgm:prSet presAssocID="{CDAE7F14-343F-47BE-8A9D-8B083B45126E}" presName="hierChild4" presStyleCnt="0"/>
      <dgm:spPr/>
    </dgm:pt>
    <dgm:pt modelId="{A505F8FB-59B9-4368-A37B-84D642BBED56}" type="pres">
      <dgm:prSet presAssocID="{1A403483-DBAD-4FD5-9561-85C56407C853}" presName="Name23" presStyleLbl="parChTrans1D4" presStyleIdx="3" presStyleCnt="5"/>
      <dgm:spPr/>
      <dgm:t>
        <a:bodyPr/>
        <a:lstStyle/>
        <a:p>
          <a:endParaRPr lang="en-US"/>
        </a:p>
      </dgm:t>
    </dgm:pt>
    <dgm:pt modelId="{A0F2E8A9-403A-4C5B-8D54-966638DE619A}" type="pres">
      <dgm:prSet presAssocID="{E8EC8A7F-2902-493D-A21C-AEE6E8E094CE}" presName="hierRoot4" presStyleCnt="0"/>
      <dgm:spPr/>
    </dgm:pt>
    <dgm:pt modelId="{5BA6F772-8995-4393-983C-6D0A6A486A01}" type="pres">
      <dgm:prSet presAssocID="{E8EC8A7F-2902-493D-A21C-AEE6E8E094CE}" presName="composite4" presStyleCnt="0"/>
      <dgm:spPr/>
    </dgm:pt>
    <dgm:pt modelId="{3D04D0F5-116A-4DC9-87BC-79E4BA02879E}" type="pres">
      <dgm:prSet presAssocID="{E8EC8A7F-2902-493D-A21C-AEE6E8E094CE}" presName="background4" presStyleLbl="node4" presStyleIdx="3" presStyleCnt="5"/>
      <dgm:spPr/>
    </dgm:pt>
    <dgm:pt modelId="{A009093D-B53E-4859-99B5-3EA94AEC4219}" type="pres">
      <dgm:prSet presAssocID="{E8EC8A7F-2902-493D-A21C-AEE6E8E094CE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B2BB6B-F42F-4871-AE65-3A3C15270911}" type="pres">
      <dgm:prSet presAssocID="{E8EC8A7F-2902-493D-A21C-AEE6E8E094CE}" presName="hierChild5" presStyleCnt="0"/>
      <dgm:spPr/>
    </dgm:pt>
    <dgm:pt modelId="{2E6E82C6-BCF9-4A48-9254-C0F006C87578}" type="pres">
      <dgm:prSet presAssocID="{835AB4B2-7FA6-464F-BF6F-BA9317D71086}" presName="Name23" presStyleLbl="parChTrans1D4" presStyleIdx="4" presStyleCnt="5"/>
      <dgm:spPr/>
      <dgm:t>
        <a:bodyPr/>
        <a:lstStyle/>
        <a:p>
          <a:endParaRPr lang="en-US"/>
        </a:p>
      </dgm:t>
    </dgm:pt>
    <dgm:pt modelId="{38DCB2A8-787B-4D02-8416-A28A5DABEC65}" type="pres">
      <dgm:prSet presAssocID="{39857C8E-6C9B-4BEC-AC09-51DF0AA2141B}" presName="hierRoot4" presStyleCnt="0"/>
      <dgm:spPr/>
    </dgm:pt>
    <dgm:pt modelId="{270C309A-8163-4BEC-9B84-F58FA23DE303}" type="pres">
      <dgm:prSet presAssocID="{39857C8E-6C9B-4BEC-AC09-51DF0AA2141B}" presName="composite4" presStyleCnt="0"/>
      <dgm:spPr/>
    </dgm:pt>
    <dgm:pt modelId="{463C7EE4-70C1-4E6A-8FFF-68EB603D9F06}" type="pres">
      <dgm:prSet presAssocID="{39857C8E-6C9B-4BEC-AC09-51DF0AA2141B}" presName="background4" presStyleLbl="node4" presStyleIdx="4" presStyleCnt="5"/>
      <dgm:spPr/>
    </dgm:pt>
    <dgm:pt modelId="{4ECD81E8-DFED-46C1-AACF-2CBBCD274AE3}" type="pres">
      <dgm:prSet presAssocID="{39857C8E-6C9B-4BEC-AC09-51DF0AA2141B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E042AD-C21C-40B5-9022-4CE8888309E8}" type="pres">
      <dgm:prSet presAssocID="{39857C8E-6C9B-4BEC-AC09-51DF0AA2141B}" presName="hierChild5" presStyleCnt="0"/>
      <dgm:spPr/>
    </dgm:pt>
  </dgm:ptLst>
  <dgm:cxnLst>
    <dgm:cxn modelId="{93E25253-0B27-4990-A627-9C6981D0D09A}" type="presOf" srcId="{AB470F27-88A1-442C-BB7F-055CCB4B8B79}" destId="{B8684F66-D86A-4E38-9B8D-108C35826564}" srcOrd="0" destOrd="0" presId="urn:microsoft.com/office/officeart/2005/8/layout/hierarchy1"/>
    <dgm:cxn modelId="{FE32CDEB-1323-4D54-B4BE-82018D69527B}" srcId="{844FC12F-1CE7-44E1-8A43-E0723838F26A}" destId="{EF33D5F8-3297-4F74-92FD-422B6630E507}" srcOrd="1" destOrd="0" parTransId="{6E94F6BB-9CE0-4422-842B-F2619407C176}" sibTransId="{8833FDC3-99DB-46AB-AE5A-842D17CD76C4}"/>
    <dgm:cxn modelId="{05345658-2722-4DA4-A35C-601A0970ED76}" srcId="{EF33D5F8-3297-4F74-92FD-422B6630E507}" destId="{AEAFDC31-DCCE-4087-945C-579A7CD88DD0}" srcOrd="1" destOrd="0" parTransId="{A7ED8873-28DC-48FF-A2D8-B3AF2D1D9C04}" sibTransId="{39E2F837-C6F5-40B2-9C36-5AACC4EA19FD}"/>
    <dgm:cxn modelId="{F269DDD5-4339-47EA-92AD-ADBEF4479956}" type="presOf" srcId="{E3FA8EC9-F46E-4D1C-99D1-2ADB28CAF638}" destId="{F1222D9A-BB51-4A72-BE53-083B8331E8B1}" srcOrd="0" destOrd="0" presId="urn:microsoft.com/office/officeart/2005/8/layout/hierarchy1"/>
    <dgm:cxn modelId="{1C3DD81E-C53E-40C8-BF56-CEFAA37332D1}" type="presOf" srcId="{835AB4B2-7FA6-464F-BF6F-BA9317D71086}" destId="{2E6E82C6-BCF9-4A48-9254-C0F006C87578}" srcOrd="0" destOrd="0" presId="urn:microsoft.com/office/officeart/2005/8/layout/hierarchy1"/>
    <dgm:cxn modelId="{663F3D07-DEBA-4459-9235-B374346AC96E}" type="presOf" srcId="{C30C6472-792C-4A35-9A49-79E343329148}" destId="{8451BC94-BA9A-44B0-B7F3-F34B814380A7}" srcOrd="0" destOrd="0" presId="urn:microsoft.com/office/officeart/2005/8/layout/hierarchy1"/>
    <dgm:cxn modelId="{E8DCCDA4-C1DD-4763-9B91-A7233D23A9FB}" type="presOf" srcId="{19603977-222F-4EAC-9A10-9CC9D3D45962}" destId="{0E7CEB9A-9A4D-4F94-9204-F450C0EB79A5}" srcOrd="0" destOrd="0" presId="urn:microsoft.com/office/officeart/2005/8/layout/hierarchy1"/>
    <dgm:cxn modelId="{E6EC3EAA-DCD3-493B-8D0E-233EF90DFEBB}" type="presOf" srcId="{E8EC8A7F-2902-493D-A21C-AEE6E8E094CE}" destId="{A009093D-B53E-4859-99B5-3EA94AEC4219}" srcOrd="0" destOrd="0" presId="urn:microsoft.com/office/officeart/2005/8/layout/hierarchy1"/>
    <dgm:cxn modelId="{79C245DF-2B4B-48E8-A7E3-2A1C80926035}" srcId="{CDAE7F14-343F-47BE-8A9D-8B083B45126E}" destId="{39857C8E-6C9B-4BEC-AC09-51DF0AA2141B}" srcOrd="1" destOrd="0" parTransId="{835AB4B2-7FA6-464F-BF6F-BA9317D71086}" sibTransId="{3775FDC6-A422-4BE2-BF12-ECE0477D472E}"/>
    <dgm:cxn modelId="{BF4157CC-AF5A-4186-9A40-0D0803D8FD32}" type="presOf" srcId="{87491E15-C70C-49D1-AD5D-5408B58A1C8C}" destId="{47776EBA-0F78-4944-9AA5-F7CC88BE5FD5}" srcOrd="0" destOrd="0" presId="urn:microsoft.com/office/officeart/2005/8/layout/hierarchy1"/>
    <dgm:cxn modelId="{315F6F71-4A8D-4BC8-A1C6-E34C12974151}" type="presOf" srcId="{1BD70A7C-1B95-45B9-A99C-AFDA6F96F3A7}" destId="{00AD019E-1A70-40B7-A55F-4E54F9CF2A95}" srcOrd="0" destOrd="0" presId="urn:microsoft.com/office/officeart/2005/8/layout/hierarchy1"/>
    <dgm:cxn modelId="{60F7162B-FD4A-4D3D-B57C-E171873C0543}" srcId="{E3FA8EC9-F46E-4D1C-99D1-2ADB28CAF638}" destId="{CDAE7F14-343F-47BE-8A9D-8B083B45126E}" srcOrd="2" destOrd="0" parTransId="{24E956A4-047A-41FF-BF3E-7DF4F517A9B3}" sibTransId="{DCFE15B1-74C2-411F-BCC0-4231EAD2E88E}"/>
    <dgm:cxn modelId="{769A1274-D9F6-42F4-9970-C7F9E5F91578}" srcId="{CDAE7F14-343F-47BE-8A9D-8B083B45126E}" destId="{E8EC8A7F-2902-493D-A21C-AEE6E8E094CE}" srcOrd="0" destOrd="0" parTransId="{1A403483-DBAD-4FD5-9561-85C56407C853}" sibTransId="{14C99D50-F430-4546-8B6B-B76215D0F9F8}"/>
    <dgm:cxn modelId="{C800C78E-C842-428A-A65E-9286D9C46338}" srcId="{844FC12F-1CE7-44E1-8A43-E0723838F26A}" destId="{4744DAA5-73F2-4320-9E0C-B899EB4C608D}" srcOrd="0" destOrd="0" parTransId="{352CF0C4-413C-4381-95DB-892EA6291168}" sibTransId="{D03D35E5-A79A-4897-9D17-A584A6FCD953}"/>
    <dgm:cxn modelId="{2F6D2754-F6D1-4AEF-ABFB-31797D85E440}" type="presOf" srcId="{352CF0C4-413C-4381-95DB-892EA6291168}" destId="{E7C78A81-34F6-4280-A018-550DE309388D}" srcOrd="0" destOrd="0" presId="urn:microsoft.com/office/officeart/2005/8/layout/hierarchy1"/>
    <dgm:cxn modelId="{288CDC04-ACA4-4A62-9DF9-062E213F6EF9}" srcId="{6F35C181-508C-4AAF-8575-4A34079659B2}" destId="{87491E15-C70C-49D1-AD5D-5408B58A1C8C}" srcOrd="0" destOrd="0" parTransId="{3C3C7E01-CFA8-454D-A7B9-01C7C9231272}" sibTransId="{BDD55F59-5F1F-4ADC-A722-B7584D02BFFA}"/>
    <dgm:cxn modelId="{0724B965-C232-437A-957D-C1E65A19CA45}" type="presOf" srcId="{F6AD8137-53B8-4FD7-95FC-B03CE677C456}" destId="{12B3E98D-8C58-4C49-96AD-3B0C6F97832C}" srcOrd="0" destOrd="0" presId="urn:microsoft.com/office/officeart/2005/8/layout/hierarchy1"/>
    <dgm:cxn modelId="{2E5EDB9D-C373-4999-AA52-6F5323AE8832}" type="presOf" srcId="{E32F0A47-46E9-43CE-B954-930113B357F4}" destId="{FF47FC08-7ECA-4D89-A06E-2078911F1647}" srcOrd="0" destOrd="0" presId="urn:microsoft.com/office/officeart/2005/8/layout/hierarchy1"/>
    <dgm:cxn modelId="{0DB9DD34-6AA8-4F42-B0EE-75AB06350F30}" type="presOf" srcId="{F5C261DE-48C7-4460-B041-F035DCC82DB0}" destId="{800ACC85-9CC1-4467-B166-A74FC580A2AD}" srcOrd="0" destOrd="0" presId="urn:microsoft.com/office/officeart/2005/8/layout/hierarchy1"/>
    <dgm:cxn modelId="{EB88F7B6-2B9E-4FC3-BE56-84EF88096AB8}" type="presOf" srcId="{6E94F6BB-9CE0-4422-842B-F2619407C176}" destId="{5411E6B0-5329-4DC9-B612-0BF6ED3A7F26}" srcOrd="0" destOrd="0" presId="urn:microsoft.com/office/officeart/2005/8/layout/hierarchy1"/>
    <dgm:cxn modelId="{F04FBC9E-C43D-4B8B-B877-B7D40D3B27D7}" type="presOf" srcId="{BC3B4C8B-B828-4253-A2C7-D47F46F24301}" destId="{3E81E0CD-DC6D-430E-8DDB-86CF0C83A90A}" srcOrd="0" destOrd="0" presId="urn:microsoft.com/office/officeart/2005/8/layout/hierarchy1"/>
    <dgm:cxn modelId="{A4150AC2-1DA9-4AAD-837F-F425E872E82D}" type="presOf" srcId="{39857C8E-6C9B-4BEC-AC09-51DF0AA2141B}" destId="{4ECD81E8-DFED-46C1-AACF-2CBBCD274AE3}" srcOrd="0" destOrd="0" presId="urn:microsoft.com/office/officeart/2005/8/layout/hierarchy1"/>
    <dgm:cxn modelId="{ED8FB2C9-F47A-42DF-B488-3E08E8E78BF5}" srcId="{87491E15-C70C-49D1-AD5D-5408B58A1C8C}" destId="{844FC12F-1CE7-44E1-8A43-E0723838F26A}" srcOrd="0" destOrd="0" parTransId="{F6AD8137-53B8-4FD7-95FC-B03CE677C456}" sibTransId="{3D4F1F99-136D-4147-AF3F-E1AD513DA8FA}"/>
    <dgm:cxn modelId="{14B556F5-63C3-432A-98CF-87A687D2429A}" srcId="{E3FA8EC9-F46E-4D1C-99D1-2ADB28CAF638}" destId="{1BD70A7C-1B95-45B9-A99C-AFDA6F96F3A7}" srcOrd="0" destOrd="0" parTransId="{12601714-99AD-411C-BB42-DB20FEF9C095}" sibTransId="{68C21469-7DB4-4A3B-8D8B-059D0F8964B5}"/>
    <dgm:cxn modelId="{706E65BF-8FC0-49A7-BB56-DDD4CFE6A978}" type="presOf" srcId="{C6E34731-86C8-43DC-BF2B-DFECDFA69A3D}" destId="{F88D73ED-554A-46F9-926D-57C493789D5A}" srcOrd="0" destOrd="0" presId="urn:microsoft.com/office/officeart/2005/8/layout/hierarchy1"/>
    <dgm:cxn modelId="{0D8EE2F4-705A-4235-9211-6CE9B31E265C}" type="presOf" srcId="{1A403483-DBAD-4FD5-9561-85C56407C853}" destId="{A505F8FB-59B9-4368-A37B-84D642BBED56}" srcOrd="0" destOrd="0" presId="urn:microsoft.com/office/officeart/2005/8/layout/hierarchy1"/>
    <dgm:cxn modelId="{6DBBC568-D993-4797-A026-6D4CB069BD5D}" type="presOf" srcId="{CDA9F43A-E2E7-49F4-B7AC-C2B18A03B8F3}" destId="{FC8AFF3B-B6B4-4EC3-9387-D8237428F41D}" srcOrd="0" destOrd="0" presId="urn:microsoft.com/office/officeart/2005/8/layout/hierarchy1"/>
    <dgm:cxn modelId="{1BFDB91E-6935-4ECA-BB11-3C138B605809}" type="presOf" srcId="{12601714-99AD-411C-BB42-DB20FEF9C095}" destId="{48AD6B6E-4CF1-4AA8-9389-D13460C8D3B0}" srcOrd="0" destOrd="0" presId="urn:microsoft.com/office/officeart/2005/8/layout/hierarchy1"/>
    <dgm:cxn modelId="{22391512-E938-4C59-9060-4A03D76D4A21}" type="presOf" srcId="{4744DAA5-73F2-4320-9E0C-B899EB4C608D}" destId="{5C2C9330-CEDC-4196-ACA1-C9F5110E8ACE}" srcOrd="0" destOrd="0" presId="urn:microsoft.com/office/officeart/2005/8/layout/hierarchy1"/>
    <dgm:cxn modelId="{71450A70-7B86-411C-A58B-C1F0483F4AF4}" type="presOf" srcId="{A7ED8873-28DC-48FF-A2D8-B3AF2D1D9C04}" destId="{339E1990-85AB-45C2-BCE8-681A593FF874}" srcOrd="0" destOrd="0" presId="urn:microsoft.com/office/officeart/2005/8/layout/hierarchy1"/>
    <dgm:cxn modelId="{06FCD044-ED7D-4622-A7FA-9EA8CF8A79B4}" type="presOf" srcId="{6F35C181-508C-4AAF-8575-4A34079659B2}" destId="{F8E2B778-F3DE-4517-8EAA-90D1F514BB87}" srcOrd="0" destOrd="0" presId="urn:microsoft.com/office/officeart/2005/8/layout/hierarchy1"/>
    <dgm:cxn modelId="{880C6525-185F-4F38-95C0-270A4AB9D96B}" type="presOf" srcId="{24E956A4-047A-41FF-BF3E-7DF4F517A9B3}" destId="{426C0FCE-E562-4C1E-8336-745F152DD968}" srcOrd="0" destOrd="0" presId="urn:microsoft.com/office/officeart/2005/8/layout/hierarchy1"/>
    <dgm:cxn modelId="{D41362F0-4DCC-41CC-8700-F49FFEA1EE8C}" srcId="{E3FA8EC9-F46E-4D1C-99D1-2ADB28CAF638}" destId="{AB470F27-88A1-442C-BB7F-055CCB4B8B79}" srcOrd="1" destOrd="0" parTransId="{19603977-222F-4EAC-9A10-9CC9D3D45962}" sibTransId="{2C283C5A-D355-44D0-9BFE-15A188590612}"/>
    <dgm:cxn modelId="{0DCF11B6-C945-472A-A671-CE08DD6B4109}" srcId="{87491E15-C70C-49D1-AD5D-5408B58A1C8C}" destId="{E3FA8EC9-F46E-4D1C-99D1-2ADB28CAF638}" srcOrd="1" destOrd="0" parTransId="{BC3B4C8B-B828-4253-A2C7-D47F46F24301}" sibTransId="{49A38EE9-C716-4A5F-96EB-73F028448CCA}"/>
    <dgm:cxn modelId="{EA6EB059-2D29-47EB-A2B1-06D152389C6A}" type="presOf" srcId="{CDAE7F14-343F-47BE-8A9D-8B083B45126E}" destId="{1C6E1000-0CA6-48BC-A4EE-AEDA943E07DD}" srcOrd="0" destOrd="0" presId="urn:microsoft.com/office/officeart/2005/8/layout/hierarchy1"/>
    <dgm:cxn modelId="{8755CE74-3A48-4DB0-9B7A-572C7283D589}" type="presOf" srcId="{844FC12F-1CE7-44E1-8A43-E0723838F26A}" destId="{845F72E8-2888-4CB7-979A-507371B7A79A}" srcOrd="0" destOrd="0" presId="urn:microsoft.com/office/officeart/2005/8/layout/hierarchy1"/>
    <dgm:cxn modelId="{5FD4054A-D127-4C68-B298-9BBC765125CC}" type="presOf" srcId="{EF33D5F8-3297-4F74-92FD-422B6630E507}" destId="{7F2ADDB7-522B-4E9C-9737-FDBCED77F3FC}" srcOrd="0" destOrd="0" presId="urn:microsoft.com/office/officeart/2005/8/layout/hierarchy1"/>
    <dgm:cxn modelId="{9F6C519E-4033-4DC8-BC79-D19A0490E794}" type="presOf" srcId="{AEAFDC31-DCCE-4087-945C-579A7CD88DD0}" destId="{078205BE-2E88-4745-BC1E-B1CDC57A3FE9}" srcOrd="0" destOrd="0" presId="urn:microsoft.com/office/officeart/2005/8/layout/hierarchy1"/>
    <dgm:cxn modelId="{A22B3231-C84F-4067-B1AC-09821D65C089}" srcId="{EF33D5F8-3297-4F74-92FD-422B6630E507}" destId="{F5C261DE-48C7-4460-B041-F035DCC82DB0}" srcOrd="0" destOrd="0" parTransId="{C30C6472-792C-4A35-9A49-79E343329148}" sibTransId="{C5F764E7-80A4-479B-820F-F80AA4E4665D}"/>
    <dgm:cxn modelId="{24049CCF-BD71-4A0C-9579-12EAFC3CCF51}" srcId="{1BD70A7C-1B95-45B9-A99C-AFDA6F96F3A7}" destId="{CDA9F43A-E2E7-49F4-B7AC-C2B18A03B8F3}" srcOrd="0" destOrd="0" parTransId="{C6E34731-86C8-43DC-BF2B-DFECDFA69A3D}" sibTransId="{9C3C5CC4-DE97-48C0-B5C1-08737E7B2B2F}"/>
    <dgm:cxn modelId="{78903C48-DB1C-4235-A0AB-29294C9ECF14}" srcId="{844FC12F-1CE7-44E1-8A43-E0723838F26A}" destId="{E32F0A47-46E9-43CE-B954-930113B357F4}" srcOrd="2" destOrd="0" parTransId="{E09BB4E4-F677-4E30-9CF7-1C959D2B8405}" sibTransId="{8F69C0B2-A1D2-425D-9465-8B4FE10BB2B0}"/>
    <dgm:cxn modelId="{01B56209-FC0D-4598-87C9-E2517D1316CE}" type="presOf" srcId="{E09BB4E4-F677-4E30-9CF7-1C959D2B8405}" destId="{E2DC1634-5638-4AEE-A0C8-16B8FE028761}" srcOrd="0" destOrd="0" presId="urn:microsoft.com/office/officeart/2005/8/layout/hierarchy1"/>
    <dgm:cxn modelId="{E83A61C8-5EFB-47E5-ABDE-66499C0EB94D}" type="presParOf" srcId="{F8E2B778-F3DE-4517-8EAA-90D1F514BB87}" destId="{FB4A3A5E-16EF-4296-8BED-D59078DF93A5}" srcOrd="0" destOrd="0" presId="urn:microsoft.com/office/officeart/2005/8/layout/hierarchy1"/>
    <dgm:cxn modelId="{039B323D-58E9-4299-9CD9-CC894C55C7F2}" type="presParOf" srcId="{FB4A3A5E-16EF-4296-8BED-D59078DF93A5}" destId="{315F08EF-8FFB-4906-AEE1-541420B35B0B}" srcOrd="0" destOrd="0" presId="urn:microsoft.com/office/officeart/2005/8/layout/hierarchy1"/>
    <dgm:cxn modelId="{AC081F70-C0B5-4679-94AA-18D11C1F191A}" type="presParOf" srcId="{315F08EF-8FFB-4906-AEE1-541420B35B0B}" destId="{2C94A26C-DB9F-4772-BBE2-2FD07E426BA1}" srcOrd="0" destOrd="0" presId="urn:microsoft.com/office/officeart/2005/8/layout/hierarchy1"/>
    <dgm:cxn modelId="{D0B22DC2-CA76-46FD-8A03-43D05FF162CE}" type="presParOf" srcId="{315F08EF-8FFB-4906-AEE1-541420B35B0B}" destId="{47776EBA-0F78-4944-9AA5-F7CC88BE5FD5}" srcOrd="1" destOrd="0" presId="urn:microsoft.com/office/officeart/2005/8/layout/hierarchy1"/>
    <dgm:cxn modelId="{40493F9D-C7BE-4203-9723-2E0CCDF1E1C7}" type="presParOf" srcId="{FB4A3A5E-16EF-4296-8BED-D59078DF93A5}" destId="{2E2C095E-DE21-491A-9515-741FCF49D7CA}" srcOrd="1" destOrd="0" presId="urn:microsoft.com/office/officeart/2005/8/layout/hierarchy1"/>
    <dgm:cxn modelId="{CD5B8B20-BCB9-4405-B8E5-97E4185DAD9A}" type="presParOf" srcId="{2E2C095E-DE21-491A-9515-741FCF49D7CA}" destId="{12B3E98D-8C58-4C49-96AD-3B0C6F97832C}" srcOrd="0" destOrd="0" presId="urn:microsoft.com/office/officeart/2005/8/layout/hierarchy1"/>
    <dgm:cxn modelId="{566372EA-AD2D-4611-851D-286C36CD27DA}" type="presParOf" srcId="{2E2C095E-DE21-491A-9515-741FCF49D7CA}" destId="{78913EB1-E644-4DDD-8F7D-7F9B655E8B02}" srcOrd="1" destOrd="0" presId="urn:microsoft.com/office/officeart/2005/8/layout/hierarchy1"/>
    <dgm:cxn modelId="{B2156F7F-D582-4D69-B392-35BB88A0D29A}" type="presParOf" srcId="{78913EB1-E644-4DDD-8F7D-7F9B655E8B02}" destId="{6923F51D-4BDA-4E3F-9B57-0C6FFFA7B7A1}" srcOrd="0" destOrd="0" presId="urn:microsoft.com/office/officeart/2005/8/layout/hierarchy1"/>
    <dgm:cxn modelId="{7A7E0176-4257-4788-9BC2-FFFE64820D9A}" type="presParOf" srcId="{6923F51D-4BDA-4E3F-9B57-0C6FFFA7B7A1}" destId="{0B3E7C47-5666-4FA6-A08B-2CD7B122DD73}" srcOrd="0" destOrd="0" presId="urn:microsoft.com/office/officeart/2005/8/layout/hierarchy1"/>
    <dgm:cxn modelId="{4A0EC17A-FD4B-414C-BDB6-B357134B4E47}" type="presParOf" srcId="{6923F51D-4BDA-4E3F-9B57-0C6FFFA7B7A1}" destId="{845F72E8-2888-4CB7-979A-507371B7A79A}" srcOrd="1" destOrd="0" presId="urn:microsoft.com/office/officeart/2005/8/layout/hierarchy1"/>
    <dgm:cxn modelId="{7F00C0E3-7A6D-4377-ACF1-B4F2C562F85E}" type="presParOf" srcId="{78913EB1-E644-4DDD-8F7D-7F9B655E8B02}" destId="{F8231630-6C54-497E-919F-6A64D6BBEE21}" srcOrd="1" destOrd="0" presId="urn:microsoft.com/office/officeart/2005/8/layout/hierarchy1"/>
    <dgm:cxn modelId="{E43B6EF1-A047-4664-A87E-B81F06982B6F}" type="presParOf" srcId="{F8231630-6C54-497E-919F-6A64D6BBEE21}" destId="{E7C78A81-34F6-4280-A018-550DE309388D}" srcOrd="0" destOrd="0" presId="urn:microsoft.com/office/officeart/2005/8/layout/hierarchy1"/>
    <dgm:cxn modelId="{62B69CA2-5098-4153-B52D-21352F8701FE}" type="presParOf" srcId="{F8231630-6C54-497E-919F-6A64D6BBEE21}" destId="{B5994ACA-C3B8-47C4-83FF-04B1D3859312}" srcOrd="1" destOrd="0" presId="urn:microsoft.com/office/officeart/2005/8/layout/hierarchy1"/>
    <dgm:cxn modelId="{9A636C44-81FF-4A68-A1C2-10A5F5668FA9}" type="presParOf" srcId="{B5994ACA-C3B8-47C4-83FF-04B1D3859312}" destId="{EEC4DA24-5F97-4531-A7C5-693C44A5C803}" srcOrd="0" destOrd="0" presId="urn:microsoft.com/office/officeart/2005/8/layout/hierarchy1"/>
    <dgm:cxn modelId="{79D42098-B406-4603-ADF9-984C52845DA3}" type="presParOf" srcId="{EEC4DA24-5F97-4531-A7C5-693C44A5C803}" destId="{CDD561A7-A53B-41CB-99C8-4F49A5D77741}" srcOrd="0" destOrd="0" presId="urn:microsoft.com/office/officeart/2005/8/layout/hierarchy1"/>
    <dgm:cxn modelId="{BD28736E-A5C9-4934-9B4B-84C859642CB5}" type="presParOf" srcId="{EEC4DA24-5F97-4531-A7C5-693C44A5C803}" destId="{5C2C9330-CEDC-4196-ACA1-C9F5110E8ACE}" srcOrd="1" destOrd="0" presId="urn:microsoft.com/office/officeart/2005/8/layout/hierarchy1"/>
    <dgm:cxn modelId="{D958EFED-9E6D-42E0-B80E-7E6B5638A8B8}" type="presParOf" srcId="{B5994ACA-C3B8-47C4-83FF-04B1D3859312}" destId="{AB844C73-70EC-4946-B573-583045F4B5FC}" srcOrd="1" destOrd="0" presId="urn:microsoft.com/office/officeart/2005/8/layout/hierarchy1"/>
    <dgm:cxn modelId="{AB525C5D-DC88-45B7-B998-50B03CBC5EC3}" type="presParOf" srcId="{F8231630-6C54-497E-919F-6A64D6BBEE21}" destId="{5411E6B0-5329-4DC9-B612-0BF6ED3A7F26}" srcOrd="2" destOrd="0" presId="urn:microsoft.com/office/officeart/2005/8/layout/hierarchy1"/>
    <dgm:cxn modelId="{8CFC75A0-AC39-4275-B1CD-2A911764B926}" type="presParOf" srcId="{F8231630-6C54-497E-919F-6A64D6BBEE21}" destId="{80CC060E-ADE3-4973-8508-708751807923}" srcOrd="3" destOrd="0" presId="urn:microsoft.com/office/officeart/2005/8/layout/hierarchy1"/>
    <dgm:cxn modelId="{8F7AEFE1-2CBE-4D05-B303-2396EB504B18}" type="presParOf" srcId="{80CC060E-ADE3-4973-8508-708751807923}" destId="{9C1C9011-9E4C-47DA-B066-0DCF161D6DCC}" srcOrd="0" destOrd="0" presId="urn:microsoft.com/office/officeart/2005/8/layout/hierarchy1"/>
    <dgm:cxn modelId="{5975B1F7-A307-43C0-971C-7296C85C90B3}" type="presParOf" srcId="{9C1C9011-9E4C-47DA-B066-0DCF161D6DCC}" destId="{5FEDC093-5F9C-42B8-BB82-FE039F2B882E}" srcOrd="0" destOrd="0" presId="urn:microsoft.com/office/officeart/2005/8/layout/hierarchy1"/>
    <dgm:cxn modelId="{D908EA74-B124-4FDC-A1AC-2D148445D952}" type="presParOf" srcId="{9C1C9011-9E4C-47DA-B066-0DCF161D6DCC}" destId="{7F2ADDB7-522B-4E9C-9737-FDBCED77F3FC}" srcOrd="1" destOrd="0" presId="urn:microsoft.com/office/officeart/2005/8/layout/hierarchy1"/>
    <dgm:cxn modelId="{74F4B6BD-C477-4CD6-950B-722991CD372B}" type="presParOf" srcId="{80CC060E-ADE3-4973-8508-708751807923}" destId="{1DED2D5C-EF64-46CC-A1E9-5B09E5611C57}" srcOrd="1" destOrd="0" presId="urn:microsoft.com/office/officeart/2005/8/layout/hierarchy1"/>
    <dgm:cxn modelId="{BA7E1DF2-9006-4FF2-9982-E0DDC5805496}" type="presParOf" srcId="{1DED2D5C-EF64-46CC-A1E9-5B09E5611C57}" destId="{8451BC94-BA9A-44B0-B7F3-F34B814380A7}" srcOrd="0" destOrd="0" presId="urn:microsoft.com/office/officeart/2005/8/layout/hierarchy1"/>
    <dgm:cxn modelId="{4AB89662-1755-4D7C-8C6A-66390F0C37C6}" type="presParOf" srcId="{1DED2D5C-EF64-46CC-A1E9-5B09E5611C57}" destId="{32EBD881-D392-4D09-9EA5-DEE7DBAB268D}" srcOrd="1" destOrd="0" presId="urn:microsoft.com/office/officeart/2005/8/layout/hierarchy1"/>
    <dgm:cxn modelId="{DE4D3BA2-0A88-4123-95D1-FC7EF13DB629}" type="presParOf" srcId="{32EBD881-D392-4D09-9EA5-DEE7DBAB268D}" destId="{BDFB2901-E6A0-4B7E-A77C-E934837467DB}" srcOrd="0" destOrd="0" presId="urn:microsoft.com/office/officeart/2005/8/layout/hierarchy1"/>
    <dgm:cxn modelId="{BE7B169F-0635-419F-B5BD-84985B56BFDA}" type="presParOf" srcId="{BDFB2901-E6A0-4B7E-A77C-E934837467DB}" destId="{EF58801D-1D2C-4E88-AE79-9A3F3B5EB24A}" srcOrd="0" destOrd="0" presId="urn:microsoft.com/office/officeart/2005/8/layout/hierarchy1"/>
    <dgm:cxn modelId="{4AE99B20-A569-47D4-A84E-8A3C98115720}" type="presParOf" srcId="{BDFB2901-E6A0-4B7E-A77C-E934837467DB}" destId="{800ACC85-9CC1-4467-B166-A74FC580A2AD}" srcOrd="1" destOrd="0" presId="urn:microsoft.com/office/officeart/2005/8/layout/hierarchy1"/>
    <dgm:cxn modelId="{84751209-C0A0-464C-891E-6DE10E82EF4A}" type="presParOf" srcId="{32EBD881-D392-4D09-9EA5-DEE7DBAB268D}" destId="{F7F19575-3531-4625-AFFD-9F7C3E4A0618}" srcOrd="1" destOrd="0" presId="urn:microsoft.com/office/officeart/2005/8/layout/hierarchy1"/>
    <dgm:cxn modelId="{A478A8CD-0723-4DD2-8259-5E81D93ABB9A}" type="presParOf" srcId="{1DED2D5C-EF64-46CC-A1E9-5B09E5611C57}" destId="{339E1990-85AB-45C2-BCE8-681A593FF874}" srcOrd="2" destOrd="0" presId="urn:microsoft.com/office/officeart/2005/8/layout/hierarchy1"/>
    <dgm:cxn modelId="{B2863459-401C-4AD8-8F9B-6AD8D2B61407}" type="presParOf" srcId="{1DED2D5C-EF64-46CC-A1E9-5B09E5611C57}" destId="{C9607663-82DF-44F5-B588-22BB40049A41}" srcOrd="3" destOrd="0" presId="urn:microsoft.com/office/officeart/2005/8/layout/hierarchy1"/>
    <dgm:cxn modelId="{F6D96469-DFC8-4C7D-B592-563821529047}" type="presParOf" srcId="{C9607663-82DF-44F5-B588-22BB40049A41}" destId="{701B4DDC-DBBA-4C54-8C78-345ECBFBC262}" srcOrd="0" destOrd="0" presId="urn:microsoft.com/office/officeart/2005/8/layout/hierarchy1"/>
    <dgm:cxn modelId="{89F14482-60AF-47E1-867D-D02FAAFE87B1}" type="presParOf" srcId="{701B4DDC-DBBA-4C54-8C78-345ECBFBC262}" destId="{5105D767-D2BC-49B3-8D8A-9E310827AAAE}" srcOrd="0" destOrd="0" presId="urn:microsoft.com/office/officeart/2005/8/layout/hierarchy1"/>
    <dgm:cxn modelId="{1CD1A7F7-FCC4-464F-8FCC-D3979E2BFCEF}" type="presParOf" srcId="{701B4DDC-DBBA-4C54-8C78-345ECBFBC262}" destId="{078205BE-2E88-4745-BC1E-B1CDC57A3FE9}" srcOrd="1" destOrd="0" presId="urn:microsoft.com/office/officeart/2005/8/layout/hierarchy1"/>
    <dgm:cxn modelId="{4A630FD4-D24B-4D18-8342-CE0504A80E5F}" type="presParOf" srcId="{C9607663-82DF-44F5-B588-22BB40049A41}" destId="{632D4DDA-E00D-4FBC-AF4A-68BF63EFF216}" srcOrd="1" destOrd="0" presId="urn:microsoft.com/office/officeart/2005/8/layout/hierarchy1"/>
    <dgm:cxn modelId="{A9955487-267E-4A64-BAB0-94269D351E14}" type="presParOf" srcId="{F8231630-6C54-497E-919F-6A64D6BBEE21}" destId="{E2DC1634-5638-4AEE-A0C8-16B8FE028761}" srcOrd="4" destOrd="0" presId="urn:microsoft.com/office/officeart/2005/8/layout/hierarchy1"/>
    <dgm:cxn modelId="{8F0EDB71-2AD2-46ED-B730-DD2400B0D76A}" type="presParOf" srcId="{F8231630-6C54-497E-919F-6A64D6BBEE21}" destId="{9A349F52-2D6A-4279-9D34-9FFD31410A79}" srcOrd="5" destOrd="0" presId="urn:microsoft.com/office/officeart/2005/8/layout/hierarchy1"/>
    <dgm:cxn modelId="{2CE7E840-CC73-4D39-8D07-A042FC8D45C3}" type="presParOf" srcId="{9A349F52-2D6A-4279-9D34-9FFD31410A79}" destId="{A9F746F3-2B7D-4819-BF3C-E5FB3BC1FCAE}" srcOrd="0" destOrd="0" presId="urn:microsoft.com/office/officeart/2005/8/layout/hierarchy1"/>
    <dgm:cxn modelId="{E477AE89-EF83-4F08-B107-4B5AF7E9D81E}" type="presParOf" srcId="{A9F746F3-2B7D-4819-BF3C-E5FB3BC1FCAE}" destId="{42C514D6-09B5-4DA3-8F70-7E46B268E98B}" srcOrd="0" destOrd="0" presId="urn:microsoft.com/office/officeart/2005/8/layout/hierarchy1"/>
    <dgm:cxn modelId="{C2672974-9F70-4FBC-A3BE-E84BD87DEC4A}" type="presParOf" srcId="{A9F746F3-2B7D-4819-BF3C-E5FB3BC1FCAE}" destId="{FF47FC08-7ECA-4D89-A06E-2078911F1647}" srcOrd="1" destOrd="0" presId="urn:microsoft.com/office/officeart/2005/8/layout/hierarchy1"/>
    <dgm:cxn modelId="{A9139EF9-D692-4E97-9831-4C527868E126}" type="presParOf" srcId="{9A349F52-2D6A-4279-9D34-9FFD31410A79}" destId="{47386DB3-7F9C-40D1-BDB5-6453F06C9577}" srcOrd="1" destOrd="0" presId="urn:microsoft.com/office/officeart/2005/8/layout/hierarchy1"/>
    <dgm:cxn modelId="{90C5F9D1-AABF-41D0-A31B-191F3D19FC18}" type="presParOf" srcId="{2E2C095E-DE21-491A-9515-741FCF49D7CA}" destId="{3E81E0CD-DC6D-430E-8DDB-86CF0C83A90A}" srcOrd="2" destOrd="0" presId="urn:microsoft.com/office/officeart/2005/8/layout/hierarchy1"/>
    <dgm:cxn modelId="{AD76C850-90B9-496E-A4F3-2C6AB6F898C3}" type="presParOf" srcId="{2E2C095E-DE21-491A-9515-741FCF49D7CA}" destId="{BB67AA8E-0953-4183-B696-B32B3120361B}" srcOrd="3" destOrd="0" presId="urn:microsoft.com/office/officeart/2005/8/layout/hierarchy1"/>
    <dgm:cxn modelId="{F59A1749-7997-461D-B3AB-C296E995E0FA}" type="presParOf" srcId="{BB67AA8E-0953-4183-B696-B32B3120361B}" destId="{8E9549AB-5858-47F7-8AD5-DCEBF54C2A94}" srcOrd="0" destOrd="0" presId="urn:microsoft.com/office/officeart/2005/8/layout/hierarchy1"/>
    <dgm:cxn modelId="{BAFEA52E-DE50-41BA-AF61-FF471B3C1947}" type="presParOf" srcId="{8E9549AB-5858-47F7-8AD5-DCEBF54C2A94}" destId="{94D41D10-9C39-4E87-832B-8B13E7FECD08}" srcOrd="0" destOrd="0" presId="urn:microsoft.com/office/officeart/2005/8/layout/hierarchy1"/>
    <dgm:cxn modelId="{64778C29-7C5C-4F20-A08E-0C2E67807CFA}" type="presParOf" srcId="{8E9549AB-5858-47F7-8AD5-DCEBF54C2A94}" destId="{F1222D9A-BB51-4A72-BE53-083B8331E8B1}" srcOrd="1" destOrd="0" presId="urn:microsoft.com/office/officeart/2005/8/layout/hierarchy1"/>
    <dgm:cxn modelId="{3081F0E9-8E7F-40CC-BC5B-AF50E762572F}" type="presParOf" srcId="{BB67AA8E-0953-4183-B696-B32B3120361B}" destId="{54D003A0-586E-4DDF-9D30-8683514E6CD0}" srcOrd="1" destOrd="0" presId="urn:microsoft.com/office/officeart/2005/8/layout/hierarchy1"/>
    <dgm:cxn modelId="{C8921231-621B-45F7-8EB2-395A70DA146B}" type="presParOf" srcId="{54D003A0-586E-4DDF-9D30-8683514E6CD0}" destId="{48AD6B6E-4CF1-4AA8-9389-D13460C8D3B0}" srcOrd="0" destOrd="0" presId="urn:microsoft.com/office/officeart/2005/8/layout/hierarchy1"/>
    <dgm:cxn modelId="{B2154847-FE2F-4089-B2C9-E079E13A45A7}" type="presParOf" srcId="{54D003A0-586E-4DDF-9D30-8683514E6CD0}" destId="{1A947E96-0AFA-4AAA-BE63-5182FACAF499}" srcOrd="1" destOrd="0" presId="urn:microsoft.com/office/officeart/2005/8/layout/hierarchy1"/>
    <dgm:cxn modelId="{33AE174D-24F7-48C4-8770-F8A11D2BC023}" type="presParOf" srcId="{1A947E96-0AFA-4AAA-BE63-5182FACAF499}" destId="{7D99DB0C-FABC-4FE9-93DA-B3C4ED0D755E}" srcOrd="0" destOrd="0" presId="urn:microsoft.com/office/officeart/2005/8/layout/hierarchy1"/>
    <dgm:cxn modelId="{78D0635D-F009-4ACC-BEE5-12D3EA470CBC}" type="presParOf" srcId="{7D99DB0C-FABC-4FE9-93DA-B3C4ED0D755E}" destId="{8770DE4A-D992-4A07-9AD7-E37AA0C897E5}" srcOrd="0" destOrd="0" presId="urn:microsoft.com/office/officeart/2005/8/layout/hierarchy1"/>
    <dgm:cxn modelId="{F5897783-77A4-47BE-9AA1-D549B76E4D59}" type="presParOf" srcId="{7D99DB0C-FABC-4FE9-93DA-B3C4ED0D755E}" destId="{00AD019E-1A70-40B7-A55F-4E54F9CF2A95}" srcOrd="1" destOrd="0" presId="urn:microsoft.com/office/officeart/2005/8/layout/hierarchy1"/>
    <dgm:cxn modelId="{FFE06DEF-6ADA-48DA-89AF-E872A51598D4}" type="presParOf" srcId="{1A947E96-0AFA-4AAA-BE63-5182FACAF499}" destId="{FF534B71-4C1D-458B-B1BC-A3EFCBE1CB97}" srcOrd="1" destOrd="0" presId="urn:microsoft.com/office/officeart/2005/8/layout/hierarchy1"/>
    <dgm:cxn modelId="{2844694F-536E-4A78-A961-DC169A8D960F}" type="presParOf" srcId="{FF534B71-4C1D-458B-B1BC-A3EFCBE1CB97}" destId="{F88D73ED-554A-46F9-926D-57C493789D5A}" srcOrd="0" destOrd="0" presId="urn:microsoft.com/office/officeart/2005/8/layout/hierarchy1"/>
    <dgm:cxn modelId="{63DAFD11-DD32-4695-A344-8C3BC726A904}" type="presParOf" srcId="{FF534B71-4C1D-458B-B1BC-A3EFCBE1CB97}" destId="{46C5187D-C226-4EFD-9569-B4699726188C}" srcOrd="1" destOrd="0" presId="urn:microsoft.com/office/officeart/2005/8/layout/hierarchy1"/>
    <dgm:cxn modelId="{6BFDFA93-CACD-40F7-8DDB-1FD0E647B234}" type="presParOf" srcId="{46C5187D-C226-4EFD-9569-B4699726188C}" destId="{AEB6C6C3-9745-4E30-A8F9-75B469CCEBB5}" srcOrd="0" destOrd="0" presId="urn:microsoft.com/office/officeart/2005/8/layout/hierarchy1"/>
    <dgm:cxn modelId="{A7857012-6FC0-4DFA-8B7E-76C85CA7117B}" type="presParOf" srcId="{AEB6C6C3-9745-4E30-A8F9-75B469CCEBB5}" destId="{8C6B0E94-738C-44BB-8FFA-E9FE48E6A2D1}" srcOrd="0" destOrd="0" presId="urn:microsoft.com/office/officeart/2005/8/layout/hierarchy1"/>
    <dgm:cxn modelId="{223448B8-957A-4A8D-89F7-2DFAEAF54787}" type="presParOf" srcId="{AEB6C6C3-9745-4E30-A8F9-75B469CCEBB5}" destId="{FC8AFF3B-B6B4-4EC3-9387-D8237428F41D}" srcOrd="1" destOrd="0" presId="urn:microsoft.com/office/officeart/2005/8/layout/hierarchy1"/>
    <dgm:cxn modelId="{C0183579-74DE-4603-A953-0B19B5309A33}" type="presParOf" srcId="{46C5187D-C226-4EFD-9569-B4699726188C}" destId="{A1EDEBE3-70B6-4912-9F5B-2FE923D823EE}" srcOrd="1" destOrd="0" presId="urn:microsoft.com/office/officeart/2005/8/layout/hierarchy1"/>
    <dgm:cxn modelId="{30A52019-2F02-4534-8230-D163C976DEBE}" type="presParOf" srcId="{54D003A0-586E-4DDF-9D30-8683514E6CD0}" destId="{0E7CEB9A-9A4D-4F94-9204-F450C0EB79A5}" srcOrd="2" destOrd="0" presId="urn:microsoft.com/office/officeart/2005/8/layout/hierarchy1"/>
    <dgm:cxn modelId="{C1F20650-7081-4E1E-BAB7-C3D7C9E48AEB}" type="presParOf" srcId="{54D003A0-586E-4DDF-9D30-8683514E6CD0}" destId="{7F2BA516-529C-4EDE-BA05-B5D985491156}" srcOrd="3" destOrd="0" presId="urn:microsoft.com/office/officeart/2005/8/layout/hierarchy1"/>
    <dgm:cxn modelId="{6679CFA2-774B-47B5-9A51-778508639788}" type="presParOf" srcId="{7F2BA516-529C-4EDE-BA05-B5D985491156}" destId="{6CD55A7E-045D-49D3-AD32-BC3BD53A6BA9}" srcOrd="0" destOrd="0" presId="urn:microsoft.com/office/officeart/2005/8/layout/hierarchy1"/>
    <dgm:cxn modelId="{42F63A5C-BB96-46F2-8A1D-AE17D00B93AF}" type="presParOf" srcId="{6CD55A7E-045D-49D3-AD32-BC3BD53A6BA9}" destId="{AA31E77E-CAF2-470D-B194-AB4A42262B3D}" srcOrd="0" destOrd="0" presId="urn:microsoft.com/office/officeart/2005/8/layout/hierarchy1"/>
    <dgm:cxn modelId="{265341C9-A7A9-40C7-9342-08EE4E6316CE}" type="presParOf" srcId="{6CD55A7E-045D-49D3-AD32-BC3BD53A6BA9}" destId="{B8684F66-D86A-4E38-9B8D-108C35826564}" srcOrd="1" destOrd="0" presId="urn:microsoft.com/office/officeart/2005/8/layout/hierarchy1"/>
    <dgm:cxn modelId="{9627ECAF-E4E1-46F2-A6AF-158F150FE23C}" type="presParOf" srcId="{7F2BA516-529C-4EDE-BA05-B5D985491156}" destId="{4F96EBF2-FDC3-4B33-9D7E-1C0D9FD0CE33}" srcOrd="1" destOrd="0" presId="urn:microsoft.com/office/officeart/2005/8/layout/hierarchy1"/>
    <dgm:cxn modelId="{A30BECB4-F102-4FC2-ACCF-7E8D5D13EED3}" type="presParOf" srcId="{54D003A0-586E-4DDF-9D30-8683514E6CD0}" destId="{426C0FCE-E562-4C1E-8336-745F152DD968}" srcOrd="4" destOrd="0" presId="urn:microsoft.com/office/officeart/2005/8/layout/hierarchy1"/>
    <dgm:cxn modelId="{AA016383-6433-403E-87B9-9A7701D7DE52}" type="presParOf" srcId="{54D003A0-586E-4DDF-9D30-8683514E6CD0}" destId="{726784ED-B866-4035-BE17-C1E849E176E1}" srcOrd="5" destOrd="0" presId="urn:microsoft.com/office/officeart/2005/8/layout/hierarchy1"/>
    <dgm:cxn modelId="{A85C2C25-1DE3-4887-A9F8-42A1CE14DF82}" type="presParOf" srcId="{726784ED-B866-4035-BE17-C1E849E176E1}" destId="{FA07C5F3-2B01-4FA6-944A-F6191AB4B4AE}" srcOrd="0" destOrd="0" presId="urn:microsoft.com/office/officeart/2005/8/layout/hierarchy1"/>
    <dgm:cxn modelId="{698B77FA-8025-4EA9-9537-818DC3379D9C}" type="presParOf" srcId="{FA07C5F3-2B01-4FA6-944A-F6191AB4B4AE}" destId="{ED426BA7-60D1-4D79-BDE2-5DD5DA301BEC}" srcOrd="0" destOrd="0" presId="urn:microsoft.com/office/officeart/2005/8/layout/hierarchy1"/>
    <dgm:cxn modelId="{8CB4B096-178C-43F7-985B-F7D3BBFD7626}" type="presParOf" srcId="{FA07C5F3-2B01-4FA6-944A-F6191AB4B4AE}" destId="{1C6E1000-0CA6-48BC-A4EE-AEDA943E07DD}" srcOrd="1" destOrd="0" presId="urn:microsoft.com/office/officeart/2005/8/layout/hierarchy1"/>
    <dgm:cxn modelId="{3920E87A-8AE3-4EF2-8A7D-B2D484D9D64E}" type="presParOf" srcId="{726784ED-B866-4035-BE17-C1E849E176E1}" destId="{74D2EE1D-1A05-425E-A5C9-7CB3F4129BD8}" srcOrd="1" destOrd="0" presId="urn:microsoft.com/office/officeart/2005/8/layout/hierarchy1"/>
    <dgm:cxn modelId="{6AC0DBE0-6172-4EBD-B11E-294389E43AA5}" type="presParOf" srcId="{74D2EE1D-1A05-425E-A5C9-7CB3F4129BD8}" destId="{A505F8FB-59B9-4368-A37B-84D642BBED56}" srcOrd="0" destOrd="0" presId="urn:microsoft.com/office/officeart/2005/8/layout/hierarchy1"/>
    <dgm:cxn modelId="{580F454F-50B7-428D-9BF9-4EF010A5746C}" type="presParOf" srcId="{74D2EE1D-1A05-425E-A5C9-7CB3F4129BD8}" destId="{A0F2E8A9-403A-4C5B-8D54-966638DE619A}" srcOrd="1" destOrd="0" presId="urn:microsoft.com/office/officeart/2005/8/layout/hierarchy1"/>
    <dgm:cxn modelId="{05DF96C5-4783-4D9F-8109-9AAB877FFE55}" type="presParOf" srcId="{A0F2E8A9-403A-4C5B-8D54-966638DE619A}" destId="{5BA6F772-8995-4393-983C-6D0A6A486A01}" srcOrd="0" destOrd="0" presId="urn:microsoft.com/office/officeart/2005/8/layout/hierarchy1"/>
    <dgm:cxn modelId="{BFD856D4-98EC-4D9C-8BE1-BA88CB701277}" type="presParOf" srcId="{5BA6F772-8995-4393-983C-6D0A6A486A01}" destId="{3D04D0F5-116A-4DC9-87BC-79E4BA02879E}" srcOrd="0" destOrd="0" presId="urn:microsoft.com/office/officeart/2005/8/layout/hierarchy1"/>
    <dgm:cxn modelId="{16A88D66-96F1-400E-B6C5-58E665B48EB8}" type="presParOf" srcId="{5BA6F772-8995-4393-983C-6D0A6A486A01}" destId="{A009093D-B53E-4859-99B5-3EA94AEC4219}" srcOrd="1" destOrd="0" presId="urn:microsoft.com/office/officeart/2005/8/layout/hierarchy1"/>
    <dgm:cxn modelId="{BB578986-6961-44D8-88F3-5E88C03952E3}" type="presParOf" srcId="{A0F2E8A9-403A-4C5B-8D54-966638DE619A}" destId="{24B2BB6B-F42F-4871-AE65-3A3C15270911}" srcOrd="1" destOrd="0" presId="urn:microsoft.com/office/officeart/2005/8/layout/hierarchy1"/>
    <dgm:cxn modelId="{23DE4331-171B-42C4-A417-68485896B519}" type="presParOf" srcId="{74D2EE1D-1A05-425E-A5C9-7CB3F4129BD8}" destId="{2E6E82C6-BCF9-4A48-9254-C0F006C87578}" srcOrd="2" destOrd="0" presId="urn:microsoft.com/office/officeart/2005/8/layout/hierarchy1"/>
    <dgm:cxn modelId="{CF100139-37F4-48CC-A5CF-60DEA2FD9FE4}" type="presParOf" srcId="{74D2EE1D-1A05-425E-A5C9-7CB3F4129BD8}" destId="{38DCB2A8-787B-4D02-8416-A28A5DABEC65}" srcOrd="3" destOrd="0" presId="urn:microsoft.com/office/officeart/2005/8/layout/hierarchy1"/>
    <dgm:cxn modelId="{82B31192-60B1-4AFC-A21D-E5DEED0FE6E5}" type="presParOf" srcId="{38DCB2A8-787B-4D02-8416-A28A5DABEC65}" destId="{270C309A-8163-4BEC-9B84-F58FA23DE303}" srcOrd="0" destOrd="0" presId="urn:microsoft.com/office/officeart/2005/8/layout/hierarchy1"/>
    <dgm:cxn modelId="{FE48E01B-1D8E-4E24-A1B0-9D060A219253}" type="presParOf" srcId="{270C309A-8163-4BEC-9B84-F58FA23DE303}" destId="{463C7EE4-70C1-4E6A-8FFF-68EB603D9F06}" srcOrd="0" destOrd="0" presId="urn:microsoft.com/office/officeart/2005/8/layout/hierarchy1"/>
    <dgm:cxn modelId="{5974245E-4126-42B8-A86F-E33D7D80B05B}" type="presParOf" srcId="{270C309A-8163-4BEC-9B84-F58FA23DE303}" destId="{4ECD81E8-DFED-46C1-AACF-2CBBCD274AE3}" srcOrd="1" destOrd="0" presId="urn:microsoft.com/office/officeart/2005/8/layout/hierarchy1"/>
    <dgm:cxn modelId="{FA337F84-76C0-4E32-9D24-4358EC422290}" type="presParOf" srcId="{38DCB2A8-787B-4D02-8416-A28A5DABEC65}" destId="{68E042AD-C21C-40B5-9022-4CE8888309E8}" srcOrd="1" destOrd="0" presId="urn:microsoft.com/office/officeart/2005/8/layout/hierarchy1"/>
  </dgm:cxnLst>
  <dgm:bg>
    <a:effectLst>
      <a:innerShdw blurRad="63500" dist="50800" dir="16200000">
        <a:prstClr val="black">
          <a:alpha val="50000"/>
        </a:prstClr>
      </a:inn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C6CBE-A10F-4DCB-B4F1-C0BE29D0BAED}">
      <dsp:nvSpPr>
        <dsp:cNvPr id="0" name=""/>
        <dsp:cNvSpPr/>
      </dsp:nvSpPr>
      <dsp:spPr>
        <a:xfrm>
          <a:off x="1804785" y="623685"/>
          <a:ext cx="5610629" cy="5610629"/>
        </a:xfrm>
        <a:prstGeom prst="blockArc">
          <a:avLst>
            <a:gd name="adj1" fmla="val 13500000"/>
            <a:gd name="adj2" fmla="val 16200000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0E271-3A61-4F8E-AC3B-6E2AACFD13D8}">
      <dsp:nvSpPr>
        <dsp:cNvPr id="0" name=""/>
        <dsp:cNvSpPr/>
      </dsp:nvSpPr>
      <dsp:spPr>
        <a:xfrm>
          <a:off x="1804785" y="623685"/>
          <a:ext cx="5610629" cy="5610629"/>
        </a:xfrm>
        <a:prstGeom prst="blockArc">
          <a:avLst>
            <a:gd name="adj1" fmla="val 10800000"/>
            <a:gd name="adj2" fmla="val 13500000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0699D-6D8D-4D49-995E-7D908586D625}">
      <dsp:nvSpPr>
        <dsp:cNvPr id="0" name=""/>
        <dsp:cNvSpPr/>
      </dsp:nvSpPr>
      <dsp:spPr>
        <a:xfrm>
          <a:off x="1804785" y="623685"/>
          <a:ext cx="5610629" cy="5610629"/>
        </a:xfrm>
        <a:prstGeom prst="blockArc">
          <a:avLst>
            <a:gd name="adj1" fmla="val 8100000"/>
            <a:gd name="adj2" fmla="val 10800000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5C007-2F13-4A14-90B6-A9ABDE23E573}">
      <dsp:nvSpPr>
        <dsp:cNvPr id="0" name=""/>
        <dsp:cNvSpPr/>
      </dsp:nvSpPr>
      <dsp:spPr>
        <a:xfrm>
          <a:off x="1804785" y="623685"/>
          <a:ext cx="5610629" cy="5610629"/>
        </a:xfrm>
        <a:prstGeom prst="blockArc">
          <a:avLst>
            <a:gd name="adj1" fmla="val 5400000"/>
            <a:gd name="adj2" fmla="val 8100000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B8D62-D68A-4A1E-9C71-D37DBAC7D034}">
      <dsp:nvSpPr>
        <dsp:cNvPr id="0" name=""/>
        <dsp:cNvSpPr/>
      </dsp:nvSpPr>
      <dsp:spPr>
        <a:xfrm>
          <a:off x="1804785" y="623685"/>
          <a:ext cx="5610629" cy="5610629"/>
        </a:xfrm>
        <a:prstGeom prst="blockArc">
          <a:avLst>
            <a:gd name="adj1" fmla="val 2700000"/>
            <a:gd name="adj2" fmla="val 5400000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E456D-D2D0-4E7D-9F8E-97027A377587}">
      <dsp:nvSpPr>
        <dsp:cNvPr id="0" name=""/>
        <dsp:cNvSpPr/>
      </dsp:nvSpPr>
      <dsp:spPr>
        <a:xfrm>
          <a:off x="1804785" y="623685"/>
          <a:ext cx="5610629" cy="5610629"/>
        </a:xfrm>
        <a:prstGeom prst="blockArc">
          <a:avLst>
            <a:gd name="adj1" fmla="val 0"/>
            <a:gd name="adj2" fmla="val 2700000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92AE7-815A-4082-B0C0-EF4064795B5C}">
      <dsp:nvSpPr>
        <dsp:cNvPr id="0" name=""/>
        <dsp:cNvSpPr/>
      </dsp:nvSpPr>
      <dsp:spPr>
        <a:xfrm>
          <a:off x="1804785" y="623685"/>
          <a:ext cx="5610629" cy="5610629"/>
        </a:xfrm>
        <a:prstGeom prst="blockArc">
          <a:avLst>
            <a:gd name="adj1" fmla="val 18900000"/>
            <a:gd name="adj2" fmla="val 0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37974-C060-4687-A2AC-B29493B735AF}">
      <dsp:nvSpPr>
        <dsp:cNvPr id="0" name=""/>
        <dsp:cNvSpPr/>
      </dsp:nvSpPr>
      <dsp:spPr>
        <a:xfrm>
          <a:off x="1804785" y="623685"/>
          <a:ext cx="5610629" cy="5610629"/>
        </a:xfrm>
        <a:prstGeom prst="blockArc">
          <a:avLst>
            <a:gd name="adj1" fmla="val 16200000"/>
            <a:gd name="adj2" fmla="val 18900000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77E6E-BC1F-43C5-9C8A-4B1423F4FA49}">
      <dsp:nvSpPr>
        <dsp:cNvPr id="0" name=""/>
        <dsp:cNvSpPr/>
      </dsp:nvSpPr>
      <dsp:spPr>
        <a:xfrm>
          <a:off x="3583846" y="2443221"/>
          <a:ext cx="1911120" cy="1911120"/>
        </a:xfrm>
        <a:prstGeom prst="ellips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ln w="25400" cap="flat" cmpd="sng" algn="ctr"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prstDash val="solid"/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solidFill>
                <a:srgbClr val="002060"/>
              </a:solidFill>
            </a:rPr>
            <a:t>Test approach</a:t>
          </a:r>
          <a:endParaRPr lang="en-US" sz="2600" kern="1200" dirty="0">
            <a:solidFill>
              <a:srgbClr val="002060"/>
            </a:solidFill>
          </a:endParaRPr>
        </a:p>
      </dsp:txBody>
      <dsp:txXfrm>
        <a:off x="3863723" y="2723098"/>
        <a:ext cx="1351366" cy="1351366"/>
      </dsp:txXfrm>
    </dsp:sp>
    <dsp:sp modelId="{26E4A265-C121-4850-AED4-A64C9D17C5E8}">
      <dsp:nvSpPr>
        <dsp:cNvPr id="0" name=""/>
        <dsp:cNvSpPr/>
      </dsp:nvSpPr>
      <dsp:spPr>
        <a:xfrm>
          <a:off x="3941207" y="2953"/>
          <a:ext cx="1337784" cy="1337784"/>
        </a:xfrm>
        <a:prstGeom prst="ellipse">
          <a:avLst/>
        </a:prstGeom>
        <a:solidFill>
          <a:schemeClr val="accent6">
            <a:lumMod val="75000"/>
            <a:alpha val="73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Smoke test</a:t>
          </a:r>
          <a:endParaRPr lang="en-US" sz="1300" kern="1200" dirty="0" smtClean="0"/>
        </a:p>
      </dsp:txBody>
      <dsp:txXfrm>
        <a:off x="4137121" y="198867"/>
        <a:ext cx="945956" cy="945956"/>
      </dsp:txXfrm>
    </dsp:sp>
    <dsp:sp modelId="{477736C5-A5F1-445D-B2E7-635B48558BCA}">
      <dsp:nvSpPr>
        <dsp:cNvPr id="0" name=""/>
        <dsp:cNvSpPr/>
      </dsp:nvSpPr>
      <dsp:spPr>
        <a:xfrm>
          <a:off x="5890810" y="810504"/>
          <a:ext cx="1337784" cy="1337784"/>
        </a:xfrm>
        <a:prstGeom prst="ellipse">
          <a:avLst/>
        </a:prstGeom>
        <a:solidFill>
          <a:schemeClr val="accent4">
            <a:lumMod val="75000"/>
            <a:alpha val="69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Exploratory testing</a:t>
          </a:r>
          <a:endParaRPr lang="en-US" sz="1300" kern="1200" dirty="0"/>
        </a:p>
      </dsp:txBody>
      <dsp:txXfrm>
        <a:off x="6086724" y="1006418"/>
        <a:ext cx="945956" cy="945956"/>
      </dsp:txXfrm>
    </dsp:sp>
    <dsp:sp modelId="{2030BA55-E43D-4F46-B896-659A3FAE85B4}">
      <dsp:nvSpPr>
        <dsp:cNvPr id="0" name=""/>
        <dsp:cNvSpPr/>
      </dsp:nvSpPr>
      <dsp:spPr>
        <a:xfrm>
          <a:off x="6698362" y="2760107"/>
          <a:ext cx="1337784" cy="1337784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69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Test scope</a:t>
          </a:r>
          <a:endParaRPr lang="en-US" sz="1300" kern="1200" dirty="0"/>
        </a:p>
      </dsp:txBody>
      <dsp:txXfrm>
        <a:off x="6894276" y="2956021"/>
        <a:ext cx="945956" cy="945956"/>
      </dsp:txXfrm>
    </dsp:sp>
    <dsp:sp modelId="{7411D5CB-91D3-43BD-8553-2BEE2F5CC684}">
      <dsp:nvSpPr>
        <dsp:cNvPr id="0" name=""/>
        <dsp:cNvSpPr/>
      </dsp:nvSpPr>
      <dsp:spPr>
        <a:xfrm>
          <a:off x="5890810" y="4709710"/>
          <a:ext cx="1337784" cy="1337784"/>
        </a:xfrm>
        <a:prstGeom prst="ellipse">
          <a:avLst/>
        </a:prstGeom>
        <a:solidFill>
          <a:schemeClr val="bg2">
            <a:lumMod val="50000"/>
            <a:alpha val="71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Test design techniques</a:t>
          </a:r>
          <a:endParaRPr lang="en-US" sz="1300" kern="1200" dirty="0"/>
        </a:p>
      </dsp:txBody>
      <dsp:txXfrm>
        <a:off x="6086724" y="4905624"/>
        <a:ext cx="945956" cy="945956"/>
      </dsp:txXfrm>
    </dsp:sp>
    <dsp:sp modelId="{655245B5-1EAA-4A42-8C4C-3A610E45AE10}">
      <dsp:nvSpPr>
        <dsp:cNvPr id="0" name=""/>
        <dsp:cNvSpPr/>
      </dsp:nvSpPr>
      <dsp:spPr>
        <a:xfrm>
          <a:off x="3941207" y="5517262"/>
          <a:ext cx="1337784" cy="1337784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6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Testing tools</a:t>
          </a:r>
          <a:endParaRPr lang="en-US" sz="1300" kern="1200" dirty="0"/>
        </a:p>
      </dsp:txBody>
      <dsp:txXfrm>
        <a:off x="4137121" y="5713176"/>
        <a:ext cx="945956" cy="945956"/>
      </dsp:txXfrm>
    </dsp:sp>
    <dsp:sp modelId="{C0883F90-6EB6-46E1-8C22-D1A618D18D88}">
      <dsp:nvSpPr>
        <dsp:cNvPr id="0" name=""/>
        <dsp:cNvSpPr/>
      </dsp:nvSpPr>
      <dsp:spPr>
        <a:xfrm>
          <a:off x="1991604" y="4709710"/>
          <a:ext cx="1337784" cy="1337784"/>
        </a:xfrm>
        <a:prstGeom prst="ellipse">
          <a:avLst/>
        </a:prstGeom>
        <a:solidFill>
          <a:schemeClr val="bg2">
            <a:lumMod val="50000"/>
            <a:alpha val="7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Test environment setup</a:t>
          </a:r>
          <a:endParaRPr lang="en-US" sz="1300" kern="1200" dirty="0"/>
        </a:p>
      </dsp:txBody>
      <dsp:txXfrm>
        <a:off x="2187518" y="4905624"/>
        <a:ext cx="945956" cy="945956"/>
      </dsp:txXfrm>
    </dsp:sp>
    <dsp:sp modelId="{E532BC87-12E7-49C1-A404-6028B875B9BB}">
      <dsp:nvSpPr>
        <dsp:cNvPr id="0" name=""/>
        <dsp:cNvSpPr/>
      </dsp:nvSpPr>
      <dsp:spPr>
        <a:xfrm>
          <a:off x="1184053" y="2760107"/>
          <a:ext cx="1337784" cy="1337784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81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Test data</a:t>
          </a:r>
          <a:endParaRPr lang="en-US" sz="1300" kern="1200" dirty="0"/>
        </a:p>
      </dsp:txBody>
      <dsp:txXfrm>
        <a:off x="1379967" y="2956021"/>
        <a:ext cx="945956" cy="945956"/>
      </dsp:txXfrm>
    </dsp:sp>
    <dsp:sp modelId="{D837C8BF-35C9-4132-A1FC-DF5D2F633205}">
      <dsp:nvSpPr>
        <dsp:cNvPr id="0" name=""/>
        <dsp:cNvSpPr/>
      </dsp:nvSpPr>
      <dsp:spPr>
        <a:xfrm>
          <a:off x="1991604" y="810504"/>
          <a:ext cx="1337784" cy="1337784"/>
        </a:xfrm>
        <a:prstGeom prst="ellipse">
          <a:avLst/>
        </a:prstGeom>
        <a:solidFill>
          <a:schemeClr val="accent4">
            <a:lumMod val="75000"/>
            <a:alpha val="73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Results</a:t>
          </a:r>
          <a:endParaRPr lang="en-US" sz="1300" kern="1200" dirty="0"/>
        </a:p>
      </dsp:txBody>
      <dsp:txXfrm>
        <a:off x="2187518" y="1006418"/>
        <a:ext cx="945956" cy="945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E82C6-BCF9-4A48-9254-C0F006C87578}">
      <dsp:nvSpPr>
        <dsp:cNvPr id="0" name=""/>
        <dsp:cNvSpPr/>
      </dsp:nvSpPr>
      <dsp:spPr>
        <a:xfrm>
          <a:off x="7711901" y="4276935"/>
          <a:ext cx="712142" cy="338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960"/>
              </a:lnTo>
              <a:lnTo>
                <a:pt x="712142" y="230960"/>
              </a:lnTo>
              <a:lnTo>
                <a:pt x="712142" y="3389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5F8FB-59B9-4368-A37B-84D642BBED56}">
      <dsp:nvSpPr>
        <dsp:cNvPr id="0" name=""/>
        <dsp:cNvSpPr/>
      </dsp:nvSpPr>
      <dsp:spPr>
        <a:xfrm>
          <a:off x="6999758" y="4276935"/>
          <a:ext cx="712142" cy="338915"/>
        </a:xfrm>
        <a:custGeom>
          <a:avLst/>
          <a:gdLst/>
          <a:ahLst/>
          <a:cxnLst/>
          <a:rect l="0" t="0" r="0" b="0"/>
          <a:pathLst>
            <a:path>
              <a:moveTo>
                <a:pt x="712142" y="0"/>
              </a:moveTo>
              <a:lnTo>
                <a:pt x="712142" y="230960"/>
              </a:lnTo>
              <a:lnTo>
                <a:pt x="0" y="230960"/>
              </a:lnTo>
              <a:lnTo>
                <a:pt x="0" y="3389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0FCE-E562-4C1E-8336-745F152DD968}">
      <dsp:nvSpPr>
        <dsp:cNvPr id="0" name=""/>
        <dsp:cNvSpPr/>
      </dsp:nvSpPr>
      <dsp:spPr>
        <a:xfrm>
          <a:off x="6287616" y="3198039"/>
          <a:ext cx="1424285" cy="338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960"/>
              </a:lnTo>
              <a:lnTo>
                <a:pt x="1424285" y="230960"/>
              </a:lnTo>
              <a:lnTo>
                <a:pt x="1424285" y="3389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CEB9A-9A4D-4F94-9204-F450C0EB79A5}">
      <dsp:nvSpPr>
        <dsp:cNvPr id="0" name=""/>
        <dsp:cNvSpPr/>
      </dsp:nvSpPr>
      <dsp:spPr>
        <a:xfrm>
          <a:off x="6241896" y="3198039"/>
          <a:ext cx="91440" cy="3389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89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D73ED-554A-46F9-926D-57C493789D5A}">
      <dsp:nvSpPr>
        <dsp:cNvPr id="0" name=""/>
        <dsp:cNvSpPr/>
      </dsp:nvSpPr>
      <dsp:spPr>
        <a:xfrm>
          <a:off x="4795038" y="4276935"/>
          <a:ext cx="91440" cy="348342"/>
        </a:xfrm>
        <a:custGeom>
          <a:avLst/>
          <a:gdLst/>
          <a:ahLst/>
          <a:cxnLst/>
          <a:rect l="0" t="0" r="0" b="0"/>
          <a:pathLst>
            <a:path>
              <a:moveTo>
                <a:pt x="68292" y="0"/>
              </a:moveTo>
              <a:lnTo>
                <a:pt x="68292" y="240388"/>
              </a:lnTo>
              <a:lnTo>
                <a:pt x="45720" y="240388"/>
              </a:lnTo>
              <a:lnTo>
                <a:pt x="45720" y="3483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D6B6E-4CF1-4AA8-9389-D13460C8D3B0}">
      <dsp:nvSpPr>
        <dsp:cNvPr id="0" name=""/>
        <dsp:cNvSpPr/>
      </dsp:nvSpPr>
      <dsp:spPr>
        <a:xfrm>
          <a:off x="4863331" y="3198039"/>
          <a:ext cx="1424285" cy="338915"/>
        </a:xfrm>
        <a:custGeom>
          <a:avLst/>
          <a:gdLst/>
          <a:ahLst/>
          <a:cxnLst/>
          <a:rect l="0" t="0" r="0" b="0"/>
          <a:pathLst>
            <a:path>
              <a:moveTo>
                <a:pt x="1424285" y="0"/>
              </a:moveTo>
              <a:lnTo>
                <a:pt x="1424285" y="230960"/>
              </a:lnTo>
              <a:lnTo>
                <a:pt x="0" y="230960"/>
              </a:lnTo>
              <a:lnTo>
                <a:pt x="0" y="3389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1E0CD-DC6D-430E-8DDB-86CF0C83A90A}">
      <dsp:nvSpPr>
        <dsp:cNvPr id="0" name=""/>
        <dsp:cNvSpPr/>
      </dsp:nvSpPr>
      <dsp:spPr>
        <a:xfrm>
          <a:off x="4149160" y="2088471"/>
          <a:ext cx="2138455" cy="369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632"/>
              </a:lnTo>
              <a:lnTo>
                <a:pt x="2138455" y="261632"/>
              </a:lnTo>
              <a:lnTo>
                <a:pt x="2138455" y="3695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DC1634-5638-4AEE-A0C8-16B8FE028761}">
      <dsp:nvSpPr>
        <dsp:cNvPr id="0" name=""/>
        <dsp:cNvSpPr/>
      </dsp:nvSpPr>
      <dsp:spPr>
        <a:xfrm>
          <a:off x="2014760" y="3198039"/>
          <a:ext cx="1424285" cy="338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960"/>
              </a:lnTo>
              <a:lnTo>
                <a:pt x="1424285" y="230960"/>
              </a:lnTo>
              <a:lnTo>
                <a:pt x="1424285" y="3389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E1990-85AB-45C2-BCE8-681A593FF874}">
      <dsp:nvSpPr>
        <dsp:cNvPr id="0" name=""/>
        <dsp:cNvSpPr/>
      </dsp:nvSpPr>
      <dsp:spPr>
        <a:xfrm>
          <a:off x="2014760" y="4276935"/>
          <a:ext cx="712142" cy="338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960"/>
              </a:lnTo>
              <a:lnTo>
                <a:pt x="712142" y="230960"/>
              </a:lnTo>
              <a:lnTo>
                <a:pt x="712142" y="3389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1BC94-BA9A-44B0-B7F3-F34B814380A7}">
      <dsp:nvSpPr>
        <dsp:cNvPr id="0" name=""/>
        <dsp:cNvSpPr/>
      </dsp:nvSpPr>
      <dsp:spPr>
        <a:xfrm>
          <a:off x="1302618" y="4276935"/>
          <a:ext cx="712142" cy="338915"/>
        </a:xfrm>
        <a:custGeom>
          <a:avLst/>
          <a:gdLst/>
          <a:ahLst/>
          <a:cxnLst/>
          <a:rect l="0" t="0" r="0" b="0"/>
          <a:pathLst>
            <a:path>
              <a:moveTo>
                <a:pt x="712142" y="0"/>
              </a:moveTo>
              <a:lnTo>
                <a:pt x="712142" y="230960"/>
              </a:lnTo>
              <a:lnTo>
                <a:pt x="0" y="230960"/>
              </a:lnTo>
              <a:lnTo>
                <a:pt x="0" y="3389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1E6B0-5329-4DC9-B612-0BF6ED3A7F26}">
      <dsp:nvSpPr>
        <dsp:cNvPr id="0" name=""/>
        <dsp:cNvSpPr/>
      </dsp:nvSpPr>
      <dsp:spPr>
        <a:xfrm>
          <a:off x="1969040" y="3198039"/>
          <a:ext cx="91440" cy="3389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89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78A81-34F6-4280-A018-550DE309388D}">
      <dsp:nvSpPr>
        <dsp:cNvPr id="0" name=""/>
        <dsp:cNvSpPr/>
      </dsp:nvSpPr>
      <dsp:spPr>
        <a:xfrm>
          <a:off x="590475" y="3198039"/>
          <a:ext cx="1424285" cy="338915"/>
        </a:xfrm>
        <a:custGeom>
          <a:avLst/>
          <a:gdLst/>
          <a:ahLst/>
          <a:cxnLst/>
          <a:rect l="0" t="0" r="0" b="0"/>
          <a:pathLst>
            <a:path>
              <a:moveTo>
                <a:pt x="1424285" y="0"/>
              </a:moveTo>
              <a:lnTo>
                <a:pt x="1424285" y="230960"/>
              </a:lnTo>
              <a:lnTo>
                <a:pt x="0" y="230960"/>
              </a:lnTo>
              <a:lnTo>
                <a:pt x="0" y="3389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3E98D-8C58-4C49-96AD-3B0C6F97832C}">
      <dsp:nvSpPr>
        <dsp:cNvPr id="0" name=""/>
        <dsp:cNvSpPr/>
      </dsp:nvSpPr>
      <dsp:spPr>
        <a:xfrm>
          <a:off x="2014760" y="2088471"/>
          <a:ext cx="2134400" cy="369587"/>
        </a:xfrm>
        <a:custGeom>
          <a:avLst/>
          <a:gdLst/>
          <a:ahLst/>
          <a:cxnLst/>
          <a:rect l="0" t="0" r="0" b="0"/>
          <a:pathLst>
            <a:path>
              <a:moveTo>
                <a:pt x="2134400" y="0"/>
              </a:moveTo>
              <a:lnTo>
                <a:pt x="2134400" y="261632"/>
              </a:lnTo>
              <a:lnTo>
                <a:pt x="0" y="261632"/>
              </a:lnTo>
              <a:lnTo>
                <a:pt x="0" y="3695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4A26C-DB9F-4772-BBE2-2FD07E426BA1}">
      <dsp:nvSpPr>
        <dsp:cNvPr id="0" name=""/>
        <dsp:cNvSpPr/>
      </dsp:nvSpPr>
      <dsp:spPr>
        <a:xfrm>
          <a:off x="3566498" y="1348490"/>
          <a:ext cx="1165324" cy="739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76EBA-0F78-4944-9AA5-F7CC88BE5FD5}">
      <dsp:nvSpPr>
        <dsp:cNvPr id="0" name=""/>
        <dsp:cNvSpPr/>
      </dsp:nvSpPr>
      <dsp:spPr>
        <a:xfrm>
          <a:off x="3695979" y="1471496"/>
          <a:ext cx="1165324" cy="73998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6200000" scaled="1"/>
          <a:tileRect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dirty="0" smtClean="0">
              <a:latin typeface="High Tower Text" panose="02040502050506030303" pitchFamily="18" charset="0"/>
            </a:rPr>
            <a:t>Testing types covered</a:t>
          </a:r>
          <a:endParaRPr lang="en-US" sz="1400" b="0" i="1" kern="1200" dirty="0">
            <a:latin typeface="High Tower Text" panose="02040502050506030303" pitchFamily="18" charset="0"/>
          </a:endParaRPr>
        </a:p>
      </dsp:txBody>
      <dsp:txXfrm>
        <a:off x="3717652" y="1493169"/>
        <a:ext cx="1121978" cy="696634"/>
      </dsp:txXfrm>
    </dsp:sp>
    <dsp:sp modelId="{0B3E7C47-5666-4FA6-A08B-2CD7B122DD73}">
      <dsp:nvSpPr>
        <dsp:cNvPr id="0" name=""/>
        <dsp:cNvSpPr/>
      </dsp:nvSpPr>
      <dsp:spPr>
        <a:xfrm>
          <a:off x="1432098" y="2458058"/>
          <a:ext cx="1165324" cy="739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F72E8-2888-4CB7-979A-507371B7A79A}">
      <dsp:nvSpPr>
        <dsp:cNvPr id="0" name=""/>
        <dsp:cNvSpPr/>
      </dsp:nvSpPr>
      <dsp:spPr>
        <a:xfrm>
          <a:off x="1561579" y="2581064"/>
          <a:ext cx="1165324" cy="73998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1"/>
          <a:tileRect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Functional testing</a:t>
          </a:r>
          <a:endParaRPr lang="en-US" sz="1300" b="0" i="0" kern="1200" dirty="0"/>
        </a:p>
      </dsp:txBody>
      <dsp:txXfrm>
        <a:off x="1583252" y="2602737"/>
        <a:ext cx="1121978" cy="696634"/>
      </dsp:txXfrm>
    </dsp:sp>
    <dsp:sp modelId="{CDD561A7-A53B-41CB-99C8-4F49A5D77741}">
      <dsp:nvSpPr>
        <dsp:cNvPr id="0" name=""/>
        <dsp:cNvSpPr/>
      </dsp:nvSpPr>
      <dsp:spPr>
        <a:xfrm>
          <a:off x="7813" y="3536954"/>
          <a:ext cx="1165324" cy="739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C9330-CEDC-4196-ACA1-C9F5110E8ACE}">
      <dsp:nvSpPr>
        <dsp:cNvPr id="0" name=""/>
        <dsp:cNvSpPr/>
      </dsp:nvSpPr>
      <dsp:spPr>
        <a:xfrm>
          <a:off x="137293" y="3659960"/>
          <a:ext cx="1165324" cy="73998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2700000" scaled="1"/>
          <a:tileRect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Smoke testing</a:t>
          </a:r>
          <a:endParaRPr lang="en-US" sz="1300" b="0" i="0" kern="1200" dirty="0"/>
        </a:p>
      </dsp:txBody>
      <dsp:txXfrm>
        <a:off x="158966" y="3681633"/>
        <a:ext cx="1121978" cy="696634"/>
      </dsp:txXfrm>
    </dsp:sp>
    <dsp:sp modelId="{5FEDC093-5F9C-42B8-BB82-FE039F2B882E}">
      <dsp:nvSpPr>
        <dsp:cNvPr id="0" name=""/>
        <dsp:cNvSpPr/>
      </dsp:nvSpPr>
      <dsp:spPr>
        <a:xfrm>
          <a:off x="1432098" y="3536954"/>
          <a:ext cx="1165324" cy="739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ADDB7-522B-4E9C-9737-FDBCED77F3FC}">
      <dsp:nvSpPr>
        <dsp:cNvPr id="0" name=""/>
        <dsp:cNvSpPr/>
      </dsp:nvSpPr>
      <dsp:spPr>
        <a:xfrm>
          <a:off x="1561579" y="3659960"/>
          <a:ext cx="1165324" cy="73998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Exploratory testing</a:t>
          </a:r>
          <a:endParaRPr lang="en-US" sz="1300" b="0" i="0" kern="1200" dirty="0"/>
        </a:p>
      </dsp:txBody>
      <dsp:txXfrm>
        <a:off x="1583252" y="3681633"/>
        <a:ext cx="1121978" cy="696634"/>
      </dsp:txXfrm>
    </dsp:sp>
    <dsp:sp modelId="{EF58801D-1D2C-4E88-AE79-9A3F3B5EB24A}">
      <dsp:nvSpPr>
        <dsp:cNvPr id="0" name=""/>
        <dsp:cNvSpPr/>
      </dsp:nvSpPr>
      <dsp:spPr>
        <a:xfrm>
          <a:off x="719956" y="4615850"/>
          <a:ext cx="1165324" cy="739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ACC85-9CC1-4467-B166-A74FC580A2AD}">
      <dsp:nvSpPr>
        <dsp:cNvPr id="0" name=""/>
        <dsp:cNvSpPr/>
      </dsp:nvSpPr>
      <dsp:spPr>
        <a:xfrm>
          <a:off x="849436" y="4738856"/>
          <a:ext cx="1165324" cy="73998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2700000" scaled="0"/>
          <a:tileRect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Order form</a:t>
          </a:r>
          <a:endParaRPr lang="en-US" sz="1400" kern="1200" dirty="0"/>
        </a:p>
      </dsp:txBody>
      <dsp:txXfrm>
        <a:off x="871109" y="4760529"/>
        <a:ext cx="1121978" cy="696634"/>
      </dsp:txXfrm>
    </dsp:sp>
    <dsp:sp modelId="{5105D767-D2BC-49B3-8D8A-9E310827AAAE}">
      <dsp:nvSpPr>
        <dsp:cNvPr id="0" name=""/>
        <dsp:cNvSpPr/>
      </dsp:nvSpPr>
      <dsp:spPr>
        <a:xfrm>
          <a:off x="2144241" y="4615850"/>
          <a:ext cx="1165324" cy="739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205BE-2E88-4745-BC1E-B1CDC57A3FE9}">
      <dsp:nvSpPr>
        <dsp:cNvPr id="0" name=""/>
        <dsp:cNvSpPr/>
      </dsp:nvSpPr>
      <dsp:spPr>
        <a:xfrm>
          <a:off x="2273721" y="4738856"/>
          <a:ext cx="1165324" cy="73998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0800000" scaled="1"/>
          <a:tileRect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Login</a:t>
          </a:r>
          <a:endParaRPr lang="en-US" sz="1400" kern="1200" dirty="0"/>
        </a:p>
      </dsp:txBody>
      <dsp:txXfrm>
        <a:off x="2295394" y="4760529"/>
        <a:ext cx="1121978" cy="696634"/>
      </dsp:txXfrm>
    </dsp:sp>
    <dsp:sp modelId="{42C514D6-09B5-4DA3-8F70-7E46B268E98B}">
      <dsp:nvSpPr>
        <dsp:cNvPr id="0" name=""/>
        <dsp:cNvSpPr/>
      </dsp:nvSpPr>
      <dsp:spPr>
        <a:xfrm>
          <a:off x="2856383" y="3536954"/>
          <a:ext cx="1165324" cy="739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7FC08-7ECA-4D89-A06E-2078911F1647}">
      <dsp:nvSpPr>
        <dsp:cNvPr id="0" name=""/>
        <dsp:cNvSpPr/>
      </dsp:nvSpPr>
      <dsp:spPr>
        <a:xfrm>
          <a:off x="2985864" y="3659960"/>
          <a:ext cx="1165324" cy="73998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UI testing Login form</a:t>
          </a:r>
          <a:endParaRPr lang="en-US" sz="1300" b="0" i="0" kern="1200" dirty="0"/>
        </a:p>
      </dsp:txBody>
      <dsp:txXfrm>
        <a:off x="3007537" y="3681633"/>
        <a:ext cx="1121978" cy="696634"/>
      </dsp:txXfrm>
    </dsp:sp>
    <dsp:sp modelId="{94D41D10-9C39-4E87-832B-8B13E7FECD08}">
      <dsp:nvSpPr>
        <dsp:cNvPr id="0" name=""/>
        <dsp:cNvSpPr/>
      </dsp:nvSpPr>
      <dsp:spPr>
        <a:xfrm>
          <a:off x="5704954" y="2458058"/>
          <a:ext cx="1165324" cy="739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22D9A-BB51-4A72-BE53-083B8331E8B1}">
      <dsp:nvSpPr>
        <dsp:cNvPr id="0" name=""/>
        <dsp:cNvSpPr/>
      </dsp:nvSpPr>
      <dsp:spPr>
        <a:xfrm>
          <a:off x="5834434" y="2581064"/>
          <a:ext cx="1165324" cy="73998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0" scaled="1"/>
          <a:tileRect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Non-functional testing</a:t>
          </a:r>
          <a:endParaRPr lang="en-US" sz="1300" b="0" i="0" kern="1200" dirty="0"/>
        </a:p>
      </dsp:txBody>
      <dsp:txXfrm>
        <a:off x="5856107" y="2602737"/>
        <a:ext cx="1121978" cy="696634"/>
      </dsp:txXfrm>
    </dsp:sp>
    <dsp:sp modelId="{8770DE4A-D992-4A07-9AD7-E37AA0C897E5}">
      <dsp:nvSpPr>
        <dsp:cNvPr id="0" name=""/>
        <dsp:cNvSpPr/>
      </dsp:nvSpPr>
      <dsp:spPr>
        <a:xfrm>
          <a:off x="4280668" y="3536954"/>
          <a:ext cx="1165324" cy="739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D019E-1A70-40B7-A55F-4E54F9CF2A95}">
      <dsp:nvSpPr>
        <dsp:cNvPr id="0" name=""/>
        <dsp:cNvSpPr/>
      </dsp:nvSpPr>
      <dsp:spPr>
        <a:xfrm>
          <a:off x="4410149" y="3659960"/>
          <a:ext cx="1165324" cy="73998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1"/>
          <a:tileRect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Compatibility testing</a:t>
          </a:r>
          <a:endParaRPr lang="en-US" sz="1300" b="0" i="0" kern="1200" dirty="0"/>
        </a:p>
      </dsp:txBody>
      <dsp:txXfrm>
        <a:off x="4431822" y="3681633"/>
        <a:ext cx="1121978" cy="696634"/>
      </dsp:txXfrm>
    </dsp:sp>
    <dsp:sp modelId="{8C6B0E94-738C-44BB-8FFA-E9FE48E6A2D1}">
      <dsp:nvSpPr>
        <dsp:cNvPr id="0" name=""/>
        <dsp:cNvSpPr/>
      </dsp:nvSpPr>
      <dsp:spPr>
        <a:xfrm>
          <a:off x="4258096" y="4625277"/>
          <a:ext cx="1165324" cy="739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AFF3B-B6B4-4EC3-9387-D8237428F41D}">
      <dsp:nvSpPr>
        <dsp:cNvPr id="0" name=""/>
        <dsp:cNvSpPr/>
      </dsp:nvSpPr>
      <dsp:spPr>
        <a:xfrm>
          <a:off x="4387577" y="4748284"/>
          <a:ext cx="1165324" cy="73998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Cross-browser testing</a:t>
          </a:r>
          <a:endParaRPr lang="en-US" sz="1300" b="0" i="0" kern="1200" dirty="0"/>
        </a:p>
      </dsp:txBody>
      <dsp:txXfrm>
        <a:off x="4409250" y="4769957"/>
        <a:ext cx="1121978" cy="696634"/>
      </dsp:txXfrm>
    </dsp:sp>
    <dsp:sp modelId="{AA31E77E-CAF2-470D-B194-AB4A42262B3D}">
      <dsp:nvSpPr>
        <dsp:cNvPr id="0" name=""/>
        <dsp:cNvSpPr/>
      </dsp:nvSpPr>
      <dsp:spPr>
        <a:xfrm>
          <a:off x="5704954" y="3536954"/>
          <a:ext cx="1165324" cy="739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84F66-D86A-4E38-9B8D-108C35826564}">
      <dsp:nvSpPr>
        <dsp:cNvPr id="0" name=""/>
        <dsp:cNvSpPr/>
      </dsp:nvSpPr>
      <dsp:spPr>
        <a:xfrm>
          <a:off x="5834434" y="3659960"/>
          <a:ext cx="1165324" cy="73998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10800000" scaled="1"/>
          <a:tileRect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Exploratory testing</a:t>
          </a:r>
        </a:p>
      </dsp:txBody>
      <dsp:txXfrm>
        <a:off x="5856107" y="3681633"/>
        <a:ext cx="1121978" cy="696634"/>
      </dsp:txXfrm>
    </dsp:sp>
    <dsp:sp modelId="{ED426BA7-60D1-4D79-BDE2-5DD5DA301BEC}">
      <dsp:nvSpPr>
        <dsp:cNvPr id="0" name=""/>
        <dsp:cNvSpPr/>
      </dsp:nvSpPr>
      <dsp:spPr>
        <a:xfrm>
          <a:off x="7129239" y="3536954"/>
          <a:ext cx="1165324" cy="739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E1000-0CA6-48BC-A4EE-AEDA943E07DD}">
      <dsp:nvSpPr>
        <dsp:cNvPr id="0" name=""/>
        <dsp:cNvSpPr/>
      </dsp:nvSpPr>
      <dsp:spPr>
        <a:xfrm>
          <a:off x="7258719" y="3659960"/>
          <a:ext cx="1165324" cy="73998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Security testing</a:t>
          </a:r>
          <a:endParaRPr lang="en-US" sz="1300" b="0" i="0" kern="1200" dirty="0"/>
        </a:p>
      </dsp:txBody>
      <dsp:txXfrm>
        <a:off x="7280392" y="3681633"/>
        <a:ext cx="1121978" cy="696634"/>
      </dsp:txXfrm>
    </dsp:sp>
    <dsp:sp modelId="{3D04D0F5-116A-4DC9-87BC-79E4BA02879E}">
      <dsp:nvSpPr>
        <dsp:cNvPr id="0" name=""/>
        <dsp:cNvSpPr/>
      </dsp:nvSpPr>
      <dsp:spPr>
        <a:xfrm>
          <a:off x="6417096" y="4615850"/>
          <a:ext cx="1165324" cy="739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9093D-B53E-4859-99B5-3EA94AEC4219}">
      <dsp:nvSpPr>
        <dsp:cNvPr id="0" name=""/>
        <dsp:cNvSpPr/>
      </dsp:nvSpPr>
      <dsp:spPr>
        <a:xfrm>
          <a:off x="6546577" y="4738856"/>
          <a:ext cx="1165324" cy="73998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6200000" scaled="1"/>
          <a:tileRect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err="1" smtClean="0"/>
            <a:t>Ip</a:t>
          </a:r>
          <a:r>
            <a:rPr lang="en-US" sz="1300" b="0" i="0" kern="1200" dirty="0" smtClean="0"/>
            <a:t> register</a:t>
          </a:r>
        </a:p>
      </dsp:txBody>
      <dsp:txXfrm>
        <a:off x="6568250" y="4760529"/>
        <a:ext cx="1121978" cy="696634"/>
      </dsp:txXfrm>
    </dsp:sp>
    <dsp:sp modelId="{463C7EE4-70C1-4E6A-8FFF-68EB603D9F06}">
      <dsp:nvSpPr>
        <dsp:cNvPr id="0" name=""/>
        <dsp:cNvSpPr/>
      </dsp:nvSpPr>
      <dsp:spPr>
        <a:xfrm>
          <a:off x="7841381" y="4615850"/>
          <a:ext cx="1165324" cy="739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D81E8-DFED-46C1-AACF-2CBBCD274AE3}">
      <dsp:nvSpPr>
        <dsp:cNvPr id="0" name=""/>
        <dsp:cNvSpPr/>
      </dsp:nvSpPr>
      <dsp:spPr>
        <a:xfrm>
          <a:off x="7970862" y="4738856"/>
          <a:ext cx="1165324" cy="73998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3500000" scaled="1"/>
          <a:tileRect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Clear cookies</a:t>
          </a:r>
        </a:p>
      </dsp:txBody>
      <dsp:txXfrm>
        <a:off x="7992535" y="4760529"/>
        <a:ext cx="1121978" cy="696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2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8451954"/>
              </p:ext>
            </p:extLst>
          </p:nvPr>
        </p:nvGraphicFramePr>
        <p:xfrm>
          <a:off x="-76200" y="0"/>
          <a:ext cx="92202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72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97" y="2381250"/>
            <a:ext cx="3352800" cy="241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317"/>
            <a:ext cx="2924669" cy="2563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76758"/>
            <a:ext cx="2137134" cy="2056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3" y="2475689"/>
            <a:ext cx="2542367" cy="23249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069" y="5465927"/>
            <a:ext cx="3438525" cy="781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1757"/>
            <a:ext cx="2479196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792" y="5015916"/>
            <a:ext cx="2578265" cy="17101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6" y="5015916"/>
            <a:ext cx="2885536" cy="15382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05" y="1785380"/>
            <a:ext cx="1553135" cy="1373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25" y="3366084"/>
            <a:ext cx="1863496" cy="14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639139446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45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1866900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42" y="146649"/>
            <a:ext cx="5152845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" y="2271712"/>
            <a:ext cx="5200650" cy="1323975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829818" y="762000"/>
            <a:ext cx="242316" cy="932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8" y="4114800"/>
            <a:ext cx="9116682" cy="2514600"/>
          </a:xfrm>
          <a:prstGeom prst="rect">
            <a:avLst/>
          </a:prstGeom>
        </p:spPr>
      </p:pic>
      <p:sp>
        <p:nvSpPr>
          <p:cNvPr id="26" name="Notched Right Arrow 25"/>
          <p:cNvSpPr/>
          <p:nvPr/>
        </p:nvSpPr>
        <p:spPr>
          <a:xfrm>
            <a:off x="2600324" y="245738"/>
            <a:ext cx="1209675" cy="28766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Down Arrow 27"/>
          <p:cNvSpPr/>
          <p:nvPr/>
        </p:nvSpPr>
        <p:spPr>
          <a:xfrm>
            <a:off x="5229405" y="2902069"/>
            <a:ext cx="22098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4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0585849"/>
              </p:ext>
            </p:extLst>
          </p:nvPr>
        </p:nvGraphicFramePr>
        <p:xfrm>
          <a:off x="5638799" y="0"/>
          <a:ext cx="3505201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638800" cy="3591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590800"/>
            <a:ext cx="3505200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4705350"/>
            <a:ext cx="5715000" cy="2152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3878767"/>
            <a:ext cx="3532519" cy="29792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" y="2590800"/>
            <a:ext cx="5629986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051375302"/>
              </p:ext>
            </p:extLst>
          </p:nvPr>
        </p:nvGraphicFramePr>
        <p:xfrm>
          <a:off x="-2875" y="1251747"/>
          <a:ext cx="4955875" cy="3268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1074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5" y="4610892"/>
            <a:ext cx="9144000" cy="22471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502434"/>
            <a:ext cx="3644611" cy="274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599" y="1479684"/>
            <a:ext cx="89096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/>
              <a:t>Submitted </a:t>
            </a:r>
            <a:r>
              <a:rPr lang="en-GB" dirty="0"/>
              <a:t>for testing  during  </a:t>
            </a:r>
            <a:r>
              <a:rPr lang="en-GB" dirty="0" smtClean="0"/>
              <a:t>07.02.2022-25.02.2022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Windows </a:t>
            </a:r>
            <a:r>
              <a:rPr lang="en-GB" dirty="0"/>
              <a:t>10 home edition </a:t>
            </a:r>
            <a:r>
              <a:rPr lang="en-GB" dirty="0" err="1"/>
              <a:t>vs</a:t>
            </a:r>
            <a:r>
              <a:rPr lang="en-GB" dirty="0"/>
              <a:t> 12H1 using Mozilla Firefox </a:t>
            </a:r>
            <a:r>
              <a:rPr lang="en-GB" dirty="0" err="1"/>
              <a:t>vs</a:t>
            </a:r>
            <a:r>
              <a:rPr lang="en-GB" dirty="0"/>
              <a:t> 65, </a:t>
            </a:r>
            <a:r>
              <a:rPr lang="en-GB" dirty="0" err="1"/>
              <a:t>vs</a:t>
            </a:r>
            <a:r>
              <a:rPr lang="en-GB" dirty="0"/>
              <a:t> 88, </a:t>
            </a:r>
            <a:r>
              <a:rPr lang="en-GB" dirty="0" err="1"/>
              <a:t>vs</a:t>
            </a:r>
            <a:r>
              <a:rPr lang="en-GB" dirty="0"/>
              <a:t> 97.0.1,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Chrome </a:t>
            </a:r>
            <a:r>
              <a:rPr lang="en-GB" dirty="0" err="1"/>
              <a:t>vs</a:t>
            </a:r>
            <a:r>
              <a:rPr lang="en-GB" dirty="0"/>
              <a:t> 81.01.318, </a:t>
            </a:r>
            <a:r>
              <a:rPr lang="en-GB" dirty="0" err="1"/>
              <a:t>vs</a:t>
            </a:r>
            <a:r>
              <a:rPr lang="en-GB" dirty="0"/>
              <a:t> 98.0.4758.102, </a:t>
            </a:r>
            <a:r>
              <a:rPr lang="en-GB" dirty="0" err="1"/>
              <a:t>vs</a:t>
            </a:r>
            <a:r>
              <a:rPr lang="en-GB" dirty="0"/>
              <a:t> 70.01.485, </a:t>
            </a:r>
            <a:r>
              <a:rPr lang="en-GB" dirty="0" err="1"/>
              <a:t>vs</a:t>
            </a:r>
            <a:r>
              <a:rPr lang="en-GB" dirty="0"/>
              <a:t> 98.0.4758.101 ,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Internet Explorer </a:t>
            </a:r>
            <a:r>
              <a:rPr lang="en-GB" dirty="0" err="1"/>
              <a:t>vs</a:t>
            </a:r>
            <a:r>
              <a:rPr lang="en-GB" dirty="0"/>
              <a:t> 10, 11 and Safari </a:t>
            </a:r>
            <a:r>
              <a:rPr lang="en-GB" dirty="0" err="1"/>
              <a:t>vs</a:t>
            </a:r>
            <a:r>
              <a:rPr lang="en-GB" dirty="0"/>
              <a:t> 4, 5.1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Linux Ubuntu 20.04.3 LTS using Mozilla </a:t>
            </a:r>
            <a:r>
              <a:rPr lang="en-GB" dirty="0" err="1"/>
              <a:t>firefox</a:t>
            </a:r>
            <a:r>
              <a:rPr lang="en-GB" dirty="0"/>
              <a:t> as default browser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Android </a:t>
            </a:r>
            <a:r>
              <a:rPr lang="en-GB" dirty="0" err="1"/>
              <a:t>vs</a:t>
            </a:r>
            <a:r>
              <a:rPr lang="en-GB" dirty="0"/>
              <a:t> 7.0 Nougat, 6.0 Marshmallow, Android 10/ wp6 </a:t>
            </a:r>
            <a:r>
              <a:rPr lang="en-GB" dirty="0" smtClean="0"/>
              <a:t>build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Total testing period: 75h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Testing total: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    68 Pass        53 Failed       2 Blocked               1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Not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</a:p>
          <a:p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Following Exploratory test session </a:t>
            </a:r>
            <a:r>
              <a:rPr lang="en-GB" dirty="0" smtClean="0"/>
              <a:t>3 </a:t>
            </a:r>
            <a:r>
              <a:rPr lang="en-GB" dirty="0"/>
              <a:t>bugs were </a:t>
            </a:r>
            <a:r>
              <a:rPr lang="en-GB" dirty="0" smtClean="0"/>
              <a:t>found</a:t>
            </a:r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Compatibility </a:t>
            </a:r>
            <a:r>
              <a:rPr lang="en-GB" dirty="0"/>
              <a:t>testing, cross-browser testing and connectivity testing were run on different environments</a:t>
            </a:r>
            <a:r>
              <a:rPr lang="en-GB" dirty="0" smtClean="0"/>
              <a:t>.</a:t>
            </a:r>
          </a:p>
          <a:p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All in all, the application has raised security issues and there are concerns about new release.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64434" y="460920"/>
            <a:ext cx="38862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Test report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9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152400"/>
            <a:ext cx="4355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Lessons learnt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061" y="1916668"/>
            <a:ext cx="8267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even if not all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testing types or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techniques were used, it was a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highly practical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course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1" y="5029199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Knowledge sharing by using communication skills in a proactive way</a:t>
            </a:r>
          </a:p>
        </p:txBody>
      </p:sp>
      <p:sp>
        <p:nvSpPr>
          <p:cNvPr id="2" name="Rectangle 1"/>
          <p:cNvSpPr/>
          <p:nvPr/>
        </p:nvSpPr>
        <p:spPr>
          <a:xfrm>
            <a:off x="544902" y="2286000"/>
            <a:ext cx="487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9691" y="4380758"/>
            <a:ext cx="5175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order to succeed requires positive point of view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2438" y="3581400"/>
            <a:ext cx="117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82438" y="2819400"/>
            <a:ext cx="535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Being well organized helps a lot in goal achievement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218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ciprian simionov</dc:creator>
  <cp:lastModifiedBy>ciprian simionov</cp:lastModifiedBy>
  <cp:revision>52</cp:revision>
  <dcterms:created xsi:type="dcterms:W3CDTF">2006-08-16T00:00:00Z</dcterms:created>
  <dcterms:modified xsi:type="dcterms:W3CDTF">2022-05-09T10:52:15Z</dcterms:modified>
</cp:coreProperties>
</file>