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30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6693-94D2-481D-BA41-9D11D9F904F1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91B7-5F05-40E1-B96E-23B534254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6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6693-94D2-481D-BA41-9D11D9F904F1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91B7-5F05-40E1-B96E-23B534254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45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6693-94D2-481D-BA41-9D11D9F904F1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91B7-5F05-40E1-B96E-23B534254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50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6693-94D2-481D-BA41-9D11D9F904F1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91B7-5F05-40E1-B96E-23B534254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35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6693-94D2-481D-BA41-9D11D9F904F1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91B7-5F05-40E1-B96E-23B534254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39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6693-94D2-481D-BA41-9D11D9F904F1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91B7-5F05-40E1-B96E-23B534254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54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6693-94D2-481D-BA41-9D11D9F904F1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91B7-5F05-40E1-B96E-23B534254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65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6693-94D2-481D-BA41-9D11D9F904F1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91B7-5F05-40E1-B96E-23B534254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95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6693-94D2-481D-BA41-9D11D9F904F1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91B7-5F05-40E1-B96E-23B534254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34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6693-94D2-481D-BA41-9D11D9F904F1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91B7-5F05-40E1-B96E-23B534254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26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6693-94D2-481D-BA41-9D11D9F904F1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91B7-5F05-40E1-B96E-23B534254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55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6693-94D2-481D-BA41-9D11D9F904F1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191B7-5F05-40E1-B96E-23B534254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18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6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546224" y="355600"/>
            <a:ext cx="10612728" cy="13255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1546225" y="1681163"/>
            <a:ext cx="4965410" cy="82391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1546224" y="2505075"/>
            <a:ext cx="4965411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>
          <a:xfrm>
            <a:off x="6664036" y="1681163"/>
            <a:ext cx="4691352" cy="82391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>
          <a:xfrm>
            <a:off x="6664036" y="2505075"/>
            <a:ext cx="4691352" cy="368458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4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030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adell</dc:creator>
  <cp:lastModifiedBy>adell</cp:lastModifiedBy>
  <cp:revision>5</cp:revision>
  <dcterms:created xsi:type="dcterms:W3CDTF">2019-05-27T14:23:12Z</dcterms:created>
  <dcterms:modified xsi:type="dcterms:W3CDTF">2019-05-29T09:18:49Z</dcterms:modified>
</cp:coreProperties>
</file>