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71" r:id="rId5"/>
    <p:sldId id="260" r:id="rId6"/>
    <p:sldId id="258" r:id="rId7"/>
    <p:sldId id="269" r:id="rId8"/>
    <p:sldId id="262" r:id="rId9"/>
    <p:sldId id="270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FAB92-66B1-4E79-A8E2-B3AABE1BC344}" v="520" dt="2024-10-04T21:48:15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043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 Mohan" userId="77a2dff1-d756-46e3-a0b9-082fc1d2bd17" providerId="ADAL" clId="{666FAB92-66B1-4E79-A8E2-B3AABE1BC344}"/>
    <pc:docChg chg="undo redo custSel addSld delSld modSld sldOrd">
      <pc:chgData name="Aryan Mohan" userId="77a2dff1-d756-46e3-a0b9-082fc1d2bd17" providerId="ADAL" clId="{666FAB92-66B1-4E79-A8E2-B3AABE1BC344}" dt="2024-10-05T08:02:56.395" v="3021" actId="47"/>
      <pc:docMkLst>
        <pc:docMk/>
      </pc:docMkLst>
      <pc:sldChg chg="addSp delSp modSp mod setBg modClrScheme chgLayout">
        <pc:chgData name="Aryan Mohan" userId="77a2dff1-d756-46e3-a0b9-082fc1d2bd17" providerId="ADAL" clId="{666FAB92-66B1-4E79-A8E2-B3AABE1BC344}" dt="2024-10-04T18:08:20.277" v="131" actId="26606"/>
        <pc:sldMkLst>
          <pc:docMk/>
          <pc:sldMk cId="1157914233" sldId="256"/>
        </pc:sldMkLst>
        <pc:spChg chg="add del mo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4" creationId="{2E66D998-43F1-766D-8664-C57AB99C3E2D}"/>
          </ac:spMkLst>
        </pc:spChg>
        <pc:spChg chg="add mod or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5" creationId="{B6E834BC-F437-3E0A-2B9A-3BDDDB08027B}"/>
          </ac:spMkLst>
        </pc:spChg>
        <pc:spChg chg="add del">
          <ac:chgData name="Aryan Mohan" userId="77a2dff1-d756-46e3-a0b9-082fc1d2bd17" providerId="ADAL" clId="{666FAB92-66B1-4E79-A8E2-B3AABE1BC344}" dt="2024-10-04T18:08:04.014" v="124" actId="26606"/>
          <ac:spMkLst>
            <pc:docMk/>
            <pc:sldMk cId="1157914233" sldId="256"/>
            <ac:spMk id="10" creationId="{1ACA2EA0-FFD3-42EC-9406-B595015ED96E}"/>
          </ac:spMkLst>
        </pc:spChg>
        <pc:spChg chg="add del">
          <ac:chgData name="Aryan Mohan" userId="77a2dff1-d756-46e3-a0b9-082fc1d2bd17" providerId="ADAL" clId="{666FAB92-66B1-4E79-A8E2-B3AABE1BC344}" dt="2024-10-04T18:07:43.046" v="122" actId="26606"/>
          <ac:spMkLst>
            <pc:docMk/>
            <pc:sldMk cId="1157914233" sldId="256"/>
            <ac:spMk id="12" creationId="{A3363022-C969-41E9-8EB2-E4C94908C1FA}"/>
          </ac:spMkLst>
        </pc:spChg>
        <pc:spChg chg="add del">
          <ac:chgData name="Aryan Mohan" userId="77a2dff1-d756-46e3-a0b9-082fc1d2bd17" providerId="ADAL" clId="{666FAB92-66B1-4E79-A8E2-B3AABE1BC344}" dt="2024-10-04T18:07:43.046" v="122" actId="26606"/>
          <ac:spMkLst>
            <pc:docMk/>
            <pc:sldMk cId="1157914233" sldId="256"/>
            <ac:spMk id="14" creationId="{8D1AD6B3-BE88-4CEB-BA17-790657CC4729}"/>
          </ac:spMkLst>
        </pc:spChg>
        <pc:spChg chg="add del">
          <ac:chgData name="Aryan Mohan" userId="77a2dff1-d756-46e3-a0b9-082fc1d2bd17" providerId="ADAL" clId="{666FAB92-66B1-4E79-A8E2-B3AABE1BC344}" dt="2024-10-04T18:08:20.261" v="130" actId="26606"/>
          <ac:spMkLst>
            <pc:docMk/>
            <pc:sldMk cId="1157914233" sldId="256"/>
            <ac:spMk id="18" creationId="{AFF4A713-7B75-4B21-90D7-5AB19547C728}"/>
          </ac:spMkLst>
        </pc:spChg>
        <pc:spChg chg="ad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20" creationId="{C29501E6-A978-4A61-9689-9085AF97A53A}"/>
          </ac:spMkLst>
        </pc:spChg>
        <pc:spChg chg="add del">
          <ac:chgData name="Aryan Mohan" userId="77a2dff1-d756-46e3-a0b9-082fc1d2bd17" providerId="ADAL" clId="{666FAB92-66B1-4E79-A8E2-B3AABE1BC344}" dt="2024-10-04T18:08:04.014" v="124" actId="26606"/>
          <ac:spMkLst>
            <pc:docMk/>
            <pc:sldMk cId="1157914233" sldId="256"/>
            <ac:spMk id="21" creationId="{D5288BCE-665C-472A-8C43-664BCFA31E43}"/>
          </ac:spMkLst>
        </pc:spChg>
        <pc:spChg chg="add del">
          <ac:chgData name="Aryan Mohan" userId="77a2dff1-d756-46e3-a0b9-082fc1d2bd17" providerId="ADAL" clId="{666FAB92-66B1-4E79-A8E2-B3AABE1BC344}" dt="2024-10-04T18:08:04.014" v="124" actId="26606"/>
          <ac:spMkLst>
            <pc:docMk/>
            <pc:sldMk cId="1157914233" sldId="256"/>
            <ac:spMk id="22" creationId="{46C57131-53A7-4C1A-BEA8-25F06A06AD29}"/>
          </ac:spMkLst>
        </pc:spChg>
        <pc:spChg chg="add del">
          <ac:chgData name="Aryan Mohan" userId="77a2dff1-d756-46e3-a0b9-082fc1d2bd17" providerId="ADAL" clId="{666FAB92-66B1-4E79-A8E2-B3AABE1BC344}" dt="2024-10-04T18:08:09.346" v="126" actId="26606"/>
          <ac:spMkLst>
            <pc:docMk/>
            <pc:sldMk cId="1157914233" sldId="256"/>
            <ac:spMk id="24" creationId="{CC62F834-EBCB-466C-9985-37E44F435B17}"/>
          </ac:spMkLst>
        </pc:spChg>
        <pc:spChg chg="add del">
          <ac:chgData name="Aryan Mohan" userId="77a2dff1-d756-46e3-a0b9-082fc1d2bd17" providerId="ADAL" clId="{666FAB92-66B1-4E79-A8E2-B3AABE1BC344}" dt="2024-10-04T18:08:09.346" v="126" actId="26606"/>
          <ac:spMkLst>
            <pc:docMk/>
            <pc:sldMk cId="1157914233" sldId="256"/>
            <ac:spMk id="25" creationId="{B6AEFB2E-B831-4AD1-B72D-3027EA244C4F}"/>
          </ac:spMkLst>
        </pc:spChg>
        <pc:spChg chg="add del">
          <ac:chgData name="Aryan Mohan" userId="77a2dff1-d756-46e3-a0b9-082fc1d2bd17" providerId="ADAL" clId="{666FAB92-66B1-4E79-A8E2-B3AABE1BC344}" dt="2024-10-04T18:08:09.346" v="126" actId="26606"/>
          <ac:spMkLst>
            <pc:docMk/>
            <pc:sldMk cId="1157914233" sldId="256"/>
            <ac:spMk id="26" creationId="{099F2679-BBAB-4AFA-A29E-42740114DB2A}"/>
          </ac:spMkLst>
        </pc:spChg>
        <pc:spChg chg="add del">
          <ac:chgData name="Aryan Mohan" userId="77a2dff1-d756-46e3-a0b9-082fc1d2bd17" providerId="ADAL" clId="{666FAB92-66B1-4E79-A8E2-B3AABE1BC344}" dt="2024-10-04T18:08:13.805" v="128" actId="26606"/>
          <ac:spMkLst>
            <pc:docMk/>
            <pc:sldMk cId="1157914233" sldId="256"/>
            <ac:spMk id="28" creationId="{BAD76F3E-3A97-486B-B402-44400A8B9173}"/>
          </ac:spMkLst>
        </pc:spChg>
        <pc:spChg chg="add del">
          <ac:chgData name="Aryan Mohan" userId="77a2dff1-d756-46e3-a0b9-082fc1d2bd17" providerId="ADAL" clId="{666FAB92-66B1-4E79-A8E2-B3AABE1BC344}" dt="2024-10-04T18:08:13.805" v="128" actId="26606"/>
          <ac:spMkLst>
            <pc:docMk/>
            <pc:sldMk cId="1157914233" sldId="256"/>
            <ac:spMk id="29" creationId="{391F6B52-91F4-4AEB-B6DB-29FEBCF28C8B}"/>
          </ac:spMkLst>
        </pc:spChg>
        <pc:spChg chg="add del">
          <ac:chgData name="Aryan Mohan" userId="77a2dff1-d756-46e3-a0b9-082fc1d2bd17" providerId="ADAL" clId="{666FAB92-66B1-4E79-A8E2-B3AABE1BC344}" dt="2024-10-04T18:08:13.805" v="128" actId="26606"/>
          <ac:spMkLst>
            <pc:docMk/>
            <pc:sldMk cId="1157914233" sldId="256"/>
            <ac:spMk id="30" creationId="{2CD6F061-7C53-44F4-9794-953DB70A451B}"/>
          </ac:spMkLst>
        </pc:spChg>
        <pc:spChg chg="add del">
          <ac:chgData name="Aryan Mohan" userId="77a2dff1-d756-46e3-a0b9-082fc1d2bd17" providerId="ADAL" clId="{666FAB92-66B1-4E79-A8E2-B3AABE1BC344}" dt="2024-10-04T18:08:20.261" v="130" actId="26606"/>
          <ac:spMkLst>
            <pc:docMk/>
            <pc:sldMk cId="1157914233" sldId="256"/>
            <ac:spMk id="32" creationId="{43C48B49-6135-48B6-AC0F-97E5D8D1F03F}"/>
          </ac:spMkLst>
        </pc:spChg>
        <pc:spChg chg="add del">
          <ac:chgData name="Aryan Mohan" userId="77a2dff1-d756-46e3-a0b9-082fc1d2bd17" providerId="ADAL" clId="{666FAB92-66B1-4E79-A8E2-B3AABE1BC344}" dt="2024-10-04T18:08:20.261" v="130" actId="26606"/>
          <ac:spMkLst>
            <pc:docMk/>
            <pc:sldMk cId="1157914233" sldId="256"/>
            <ac:spMk id="33" creationId="{9715DAF0-AE1B-46C9-8A6B-DB2AA05AB91D}"/>
          </ac:spMkLst>
        </pc:spChg>
        <pc:spChg chg="add del">
          <ac:chgData name="Aryan Mohan" userId="77a2dff1-d756-46e3-a0b9-082fc1d2bd17" providerId="ADAL" clId="{666FAB92-66B1-4E79-A8E2-B3AABE1BC344}" dt="2024-10-04T18:08:20.261" v="130" actId="26606"/>
          <ac:spMkLst>
            <pc:docMk/>
            <pc:sldMk cId="1157914233" sldId="256"/>
            <ac:spMk id="34" creationId="{DC631C0B-6DA6-4E57-8231-CE32B3434A7E}"/>
          </ac:spMkLst>
        </pc:spChg>
        <pc:spChg chg="add del">
          <ac:chgData name="Aryan Mohan" userId="77a2dff1-d756-46e3-a0b9-082fc1d2bd17" providerId="ADAL" clId="{666FAB92-66B1-4E79-A8E2-B3AABE1BC344}" dt="2024-10-04T18:08:20.261" v="130" actId="26606"/>
          <ac:spMkLst>
            <pc:docMk/>
            <pc:sldMk cId="1157914233" sldId="256"/>
            <ac:spMk id="35" creationId="{F256AC18-FB41-4977-8B0C-F5082335AB7D}"/>
          </ac:spMkLst>
        </pc:spChg>
        <pc:spChg chg="ad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37" creationId="{6F5A5072-7B47-4D32-B52A-4EBBF590B8A5}"/>
          </ac:spMkLst>
        </pc:spChg>
        <pc:spChg chg="ad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38" creationId="{9715DAF0-AE1B-46C9-8A6B-DB2AA05AB91D}"/>
          </ac:spMkLst>
        </pc:spChg>
        <pc:spChg chg="ad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39" creationId="{6016219D-510E-4184-9090-6D5578A87BD1}"/>
          </ac:spMkLst>
        </pc:spChg>
        <pc:spChg chg="ad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40" creationId="{AFF4A713-7B75-4B21-90D7-5AB19547C728}"/>
          </ac:spMkLst>
        </pc:spChg>
        <pc:spChg chg="ad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41" creationId="{DC631C0B-6DA6-4E57-8231-CE32B3434A7E}"/>
          </ac:spMkLst>
        </pc:spChg>
        <pc:grpChg chg="add del">
          <ac:chgData name="Aryan Mohan" userId="77a2dff1-d756-46e3-a0b9-082fc1d2bd17" providerId="ADAL" clId="{666FAB92-66B1-4E79-A8E2-B3AABE1BC344}" dt="2024-10-04T18:07:43.046" v="122" actId="26606"/>
          <ac:grpSpMkLst>
            <pc:docMk/>
            <pc:sldMk cId="1157914233" sldId="256"/>
            <ac:grpSpMk id="16" creationId="{89D1390B-7E13-4B4F-9CB2-391063412E54}"/>
          </ac:grpSpMkLst>
        </pc:grpChg>
        <pc:picChg chg="add del">
          <ac:chgData name="Aryan Mohan" userId="77a2dff1-d756-46e3-a0b9-082fc1d2bd17" providerId="ADAL" clId="{666FAB92-66B1-4E79-A8E2-B3AABE1BC344}" dt="2024-10-04T18:07:43.046" v="122" actId="26606"/>
          <ac:picMkLst>
            <pc:docMk/>
            <pc:sldMk cId="1157914233" sldId="256"/>
            <ac:picMk id="9" creationId="{1593023B-869F-56D4-2A53-D8640D486E93}"/>
          </ac:picMkLst>
        </pc:picChg>
      </pc:sldChg>
      <pc:sldChg chg="addSp delSp modSp add mod setBg modClrScheme chgLayout">
        <pc:chgData name="Aryan Mohan" userId="77a2dff1-d756-46e3-a0b9-082fc1d2bd17" providerId="ADAL" clId="{666FAB92-66B1-4E79-A8E2-B3AABE1BC344}" dt="2024-10-04T18:19:11.693" v="405" actId="2711"/>
        <pc:sldMkLst>
          <pc:docMk/>
          <pc:sldMk cId="1678309447" sldId="257"/>
        </pc:sldMkLst>
        <pc:spChg chg="add del mod ord">
          <ac:chgData name="Aryan Mohan" userId="77a2dff1-d756-46e3-a0b9-082fc1d2bd17" providerId="ADAL" clId="{666FAB92-66B1-4E79-A8E2-B3AABE1BC344}" dt="2024-10-04T18:06:10.349" v="115" actId="478"/>
          <ac:spMkLst>
            <pc:docMk/>
            <pc:sldMk cId="1678309447" sldId="257"/>
            <ac:spMk id="2" creationId="{28387DF6-3E10-40B4-8522-055C18B099B0}"/>
          </ac:spMkLst>
        </pc:spChg>
        <pc:spChg chg="add del mod ord">
          <ac:chgData name="Aryan Mohan" userId="77a2dff1-d756-46e3-a0b9-082fc1d2bd17" providerId="ADAL" clId="{666FAB92-66B1-4E79-A8E2-B3AABE1BC344}" dt="2024-10-04T18:06:07.560" v="114" actId="478"/>
          <ac:spMkLst>
            <pc:docMk/>
            <pc:sldMk cId="1678309447" sldId="257"/>
            <ac:spMk id="3" creationId="{AA03B20C-C4CA-02E0-75CB-058CD10D0E75}"/>
          </ac:spMkLst>
        </pc:spChg>
        <pc:spChg chg="add del">
          <ac:chgData name="Aryan Mohan" userId="77a2dff1-d756-46e3-a0b9-082fc1d2bd17" providerId="ADAL" clId="{666FAB92-66B1-4E79-A8E2-B3AABE1BC344}" dt="2024-10-04T18:06:04.573" v="113" actId="478"/>
          <ac:spMkLst>
            <pc:docMk/>
            <pc:sldMk cId="1678309447" sldId="257"/>
            <ac:spMk id="4" creationId="{2E66D998-43F1-766D-8664-C57AB99C3E2D}"/>
          </ac:spMkLst>
        </pc:spChg>
        <pc:spChg chg="add mod">
          <ac:chgData name="Aryan Mohan" userId="77a2dff1-d756-46e3-a0b9-082fc1d2bd17" providerId="ADAL" clId="{666FAB92-66B1-4E79-A8E2-B3AABE1BC344}" dt="2024-10-04T18:11:37.981" v="182" actId="20577"/>
          <ac:spMkLst>
            <pc:docMk/>
            <pc:sldMk cId="1678309447" sldId="257"/>
            <ac:spMk id="5" creationId="{FF0ABB06-8FF9-3914-C6A7-66FEE2BE00AB}"/>
          </ac:spMkLst>
        </pc:spChg>
        <pc:spChg chg="add mod">
          <ac:chgData name="Aryan Mohan" userId="77a2dff1-d756-46e3-a0b9-082fc1d2bd17" providerId="ADAL" clId="{666FAB92-66B1-4E79-A8E2-B3AABE1BC344}" dt="2024-10-04T18:19:11.693" v="405" actId="2711"/>
          <ac:spMkLst>
            <pc:docMk/>
            <pc:sldMk cId="1678309447" sldId="257"/>
            <ac:spMk id="6" creationId="{801B270C-9FE8-DDCC-53D0-F3462C4ACA93}"/>
          </ac:spMkLst>
        </pc:spChg>
        <pc:spChg chg="add">
          <ac:chgData name="Aryan Mohan" userId="77a2dff1-d756-46e3-a0b9-082fc1d2bd17" providerId="ADAL" clId="{666FAB92-66B1-4E79-A8E2-B3AABE1BC344}" dt="2024-10-04T18:13:11.470" v="233"/>
          <ac:spMkLst>
            <pc:docMk/>
            <pc:sldMk cId="1678309447" sldId="257"/>
            <ac:spMk id="7" creationId="{21ABE074-E209-3546-98EE-1A01548C0D6F}"/>
          </ac:spMkLst>
        </pc:spChg>
        <pc:spChg chg="add del">
          <ac:chgData name="Aryan Mohan" userId="77a2dff1-d756-46e3-a0b9-082fc1d2bd17" providerId="ADAL" clId="{666FAB92-66B1-4E79-A8E2-B3AABE1BC344}" dt="2024-10-04T18:06:54.795" v="118" actId="26606"/>
          <ac:spMkLst>
            <pc:docMk/>
            <pc:sldMk cId="1678309447" sldId="257"/>
            <ac:spMk id="11" creationId="{4BC99CB9-DDAD-44A2-8A1C-E3AF4E72DF5C}"/>
          </ac:spMkLst>
        </pc:spChg>
        <pc:spChg chg="add del">
          <ac:chgData name="Aryan Mohan" userId="77a2dff1-d756-46e3-a0b9-082fc1d2bd17" providerId="ADAL" clId="{666FAB92-66B1-4E79-A8E2-B3AABE1BC344}" dt="2024-10-04T18:06:54.795" v="118" actId="26606"/>
          <ac:spMkLst>
            <pc:docMk/>
            <pc:sldMk cId="1678309447" sldId="257"/>
            <ac:spMk id="13" creationId="{64053CBF-3932-45FF-8285-EE5146085F3A}"/>
          </ac:spMkLst>
        </pc:spChg>
        <pc:spChg chg="add del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27" creationId="{70DFC902-7D23-471A-B557-B6B6917D7A0D}"/>
          </ac:spMkLst>
        </pc:spChg>
        <pc:spChg chg="add del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28" creationId="{A55D5633-D557-4DCA-982C-FF36EB7A1C00}"/>
          </ac:spMkLst>
        </pc:spChg>
        <pc:spChg chg="add del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29" creationId="{450D3AD2-FA80-415F-A9CE-54D884561CD7}"/>
          </ac:spMkLst>
        </pc:spChg>
        <pc:spChg chg="add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34" creationId="{1B15ED52-F352-441B-82BF-E0EA34836D08}"/>
          </ac:spMkLst>
        </pc:spChg>
        <pc:spChg chg="add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36" creationId="{3B2E3793-BFE6-45A2-9B7B-E18844431C99}"/>
          </ac:spMkLst>
        </pc:spChg>
        <pc:spChg chg="add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38" creationId="{BC4C4868-CB8F-4AF9-9CDB-8108F2C19B67}"/>
          </ac:spMkLst>
        </pc:spChg>
        <pc:spChg chg="add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40" creationId="{375E0459-6403-40CD-989D-56A4407CA12E}"/>
          </ac:spMkLst>
        </pc:spChg>
        <pc:spChg chg="add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42" creationId="{53E5B1A8-3AC9-4BD1-9BBC-78CA94F2D1BA}"/>
          </ac:spMkLst>
        </pc:spChg>
        <pc:grpChg chg="add del">
          <ac:chgData name="Aryan Mohan" userId="77a2dff1-d756-46e3-a0b9-082fc1d2bd17" providerId="ADAL" clId="{666FAB92-66B1-4E79-A8E2-B3AABE1BC344}" dt="2024-10-04T18:06:54.795" v="118" actId="26606"/>
          <ac:grpSpMkLst>
            <pc:docMk/>
            <pc:sldMk cId="1678309447" sldId="257"/>
            <ac:grpSpMk id="15" creationId="{2E751C04-BEA6-446B-A678-9C74819EBD4C}"/>
          </ac:grpSpMkLst>
        </pc:grpChg>
        <pc:grpChg chg="add del">
          <ac:chgData name="Aryan Mohan" userId="77a2dff1-d756-46e3-a0b9-082fc1d2bd17" providerId="ADAL" clId="{666FAB92-66B1-4E79-A8E2-B3AABE1BC344}" dt="2024-10-04T18:06:54.795" v="118" actId="26606"/>
          <ac:grpSpMkLst>
            <pc:docMk/>
            <pc:sldMk cId="1678309447" sldId="257"/>
            <ac:grpSpMk id="21" creationId="{B63ACBA3-DEFD-4C6D-BBA0-64468FA99C2D}"/>
          </ac:grpSpMkLst>
        </pc:grpChg>
      </pc:sldChg>
      <pc:sldChg chg="addSp delSp modSp add mod">
        <pc:chgData name="Aryan Mohan" userId="77a2dff1-d756-46e3-a0b9-082fc1d2bd17" providerId="ADAL" clId="{666FAB92-66B1-4E79-A8E2-B3AABE1BC344}" dt="2024-10-04T21:15:58.479" v="2917" actId="20577"/>
        <pc:sldMkLst>
          <pc:docMk/>
          <pc:sldMk cId="2645747534" sldId="258"/>
        </pc:sldMkLst>
        <pc:spChg chg="add del mod">
          <ac:chgData name="Aryan Mohan" userId="77a2dff1-d756-46e3-a0b9-082fc1d2bd17" providerId="ADAL" clId="{666FAB92-66B1-4E79-A8E2-B3AABE1BC344}" dt="2024-10-04T19:03:11.438" v="1728" actId="1032"/>
          <ac:spMkLst>
            <pc:docMk/>
            <pc:sldMk cId="2645747534" sldId="258"/>
            <ac:spMk id="3" creationId="{40DA6AEA-8181-934F-42AD-FDD97FD4925A}"/>
          </ac:spMkLst>
        </pc:spChg>
        <pc:spChg chg="mod">
          <ac:chgData name="Aryan Mohan" userId="77a2dff1-d756-46e3-a0b9-082fc1d2bd17" providerId="ADAL" clId="{666FAB92-66B1-4E79-A8E2-B3AABE1BC344}" dt="2024-10-04T20:11:45.228" v="2517" actId="20577"/>
          <ac:spMkLst>
            <pc:docMk/>
            <pc:sldMk cId="2645747534" sldId="258"/>
            <ac:spMk id="5" creationId="{FF0ABB06-8FF9-3914-C6A7-66FEE2BE00AB}"/>
          </ac:spMkLst>
        </pc:spChg>
        <pc:spChg chg="del mod">
          <ac:chgData name="Aryan Mohan" userId="77a2dff1-d756-46e3-a0b9-082fc1d2bd17" providerId="ADAL" clId="{666FAB92-66B1-4E79-A8E2-B3AABE1BC344}" dt="2024-10-04T19:02:53.151" v="1727" actId="478"/>
          <ac:spMkLst>
            <pc:docMk/>
            <pc:sldMk cId="2645747534" sldId="258"/>
            <ac:spMk id="6" creationId="{801B270C-9FE8-DDCC-53D0-F3462C4ACA93}"/>
          </ac:spMkLst>
        </pc:spChg>
        <pc:spChg chg="add del mod">
          <ac:chgData name="Aryan Mohan" userId="77a2dff1-d756-46e3-a0b9-082fc1d2bd17" providerId="ADAL" clId="{666FAB92-66B1-4E79-A8E2-B3AABE1BC344}" dt="2024-10-04T20:11:23.594" v="2490" actId="478"/>
          <ac:spMkLst>
            <pc:docMk/>
            <pc:sldMk cId="2645747534" sldId="258"/>
            <ac:spMk id="7" creationId="{733F32A7-38B9-886C-CC28-15C18772A642}"/>
          </ac:spMkLst>
        </pc:spChg>
        <pc:spChg chg="add mod">
          <ac:chgData name="Aryan Mohan" userId="77a2dff1-d756-46e3-a0b9-082fc1d2bd17" providerId="ADAL" clId="{666FAB92-66B1-4E79-A8E2-B3AABE1BC344}" dt="2024-10-04T21:15:58.479" v="2917" actId="20577"/>
          <ac:spMkLst>
            <pc:docMk/>
            <pc:sldMk cId="2645747534" sldId="258"/>
            <ac:spMk id="9" creationId="{0712AD48-9F33-A949-F193-E1DA80AEE026}"/>
          </ac:spMkLst>
        </pc:spChg>
        <pc:graphicFrameChg chg="add del mod modGraphic">
          <ac:chgData name="Aryan Mohan" userId="77a2dff1-d756-46e3-a0b9-082fc1d2bd17" providerId="ADAL" clId="{666FAB92-66B1-4E79-A8E2-B3AABE1BC344}" dt="2024-10-04T20:11:15.329" v="2488" actId="478"/>
          <ac:graphicFrameMkLst>
            <pc:docMk/>
            <pc:sldMk cId="2645747534" sldId="258"/>
            <ac:graphicFrameMk id="4" creationId="{72E3FB23-6A67-1770-5152-A9647D0B6D09}"/>
          </ac:graphicFrameMkLst>
        </pc:graphicFrameChg>
      </pc:sldChg>
      <pc:sldChg chg="add del">
        <pc:chgData name="Aryan Mohan" userId="77a2dff1-d756-46e3-a0b9-082fc1d2bd17" providerId="ADAL" clId="{666FAB92-66B1-4E79-A8E2-B3AABE1BC344}" dt="2024-10-04T18:05:32.249" v="96" actId="47"/>
        <pc:sldMkLst>
          <pc:docMk/>
          <pc:sldMk cId="3808120699" sldId="258"/>
        </pc:sldMkLst>
      </pc:sldChg>
      <pc:sldChg chg="add del">
        <pc:chgData name="Aryan Mohan" userId="77a2dff1-d756-46e3-a0b9-082fc1d2bd17" providerId="ADAL" clId="{666FAB92-66B1-4E79-A8E2-B3AABE1BC344}" dt="2024-10-04T18:05:32.514" v="97" actId="47"/>
        <pc:sldMkLst>
          <pc:docMk/>
          <pc:sldMk cId="1016880686" sldId="259"/>
        </pc:sldMkLst>
      </pc:sldChg>
      <pc:sldChg chg="addSp modSp add mod ord modNotesTx">
        <pc:chgData name="Aryan Mohan" userId="77a2dff1-d756-46e3-a0b9-082fc1d2bd17" providerId="ADAL" clId="{666FAB92-66B1-4E79-A8E2-B3AABE1BC344}" dt="2024-10-04T18:53:52.191" v="1534" actId="403"/>
        <pc:sldMkLst>
          <pc:docMk/>
          <pc:sldMk cId="3962438678" sldId="259"/>
        </pc:sldMkLst>
        <pc:spChg chg="add">
          <ac:chgData name="Aryan Mohan" userId="77a2dff1-d756-46e3-a0b9-082fc1d2bd17" providerId="ADAL" clId="{666FAB92-66B1-4E79-A8E2-B3AABE1BC344}" dt="2024-10-04T18:33:37.203" v="586"/>
          <ac:spMkLst>
            <pc:docMk/>
            <pc:sldMk cId="3962438678" sldId="259"/>
            <ac:spMk id="2" creationId="{939259C9-9D5D-FAA2-9441-C9EFD8EED1C8}"/>
          </ac:spMkLst>
        </pc:spChg>
        <pc:spChg chg="add">
          <ac:chgData name="Aryan Mohan" userId="77a2dff1-d756-46e3-a0b9-082fc1d2bd17" providerId="ADAL" clId="{666FAB92-66B1-4E79-A8E2-B3AABE1BC344}" dt="2024-10-04T18:47:19.729" v="1367"/>
          <ac:spMkLst>
            <pc:docMk/>
            <pc:sldMk cId="3962438678" sldId="259"/>
            <ac:spMk id="3" creationId="{5FE3F214-7E5D-2173-D775-AD2AA150DE67}"/>
          </ac:spMkLst>
        </pc:spChg>
        <pc:spChg chg="mod">
          <ac:chgData name="Aryan Mohan" userId="77a2dff1-d756-46e3-a0b9-082fc1d2bd17" providerId="ADAL" clId="{666FAB92-66B1-4E79-A8E2-B3AABE1BC344}" dt="2024-10-04T18:48:07.895" v="1380" actId="20577"/>
          <ac:spMkLst>
            <pc:docMk/>
            <pc:sldMk cId="3962438678" sldId="259"/>
            <ac:spMk id="5" creationId="{FF0ABB06-8FF9-3914-C6A7-66FEE2BE00AB}"/>
          </ac:spMkLst>
        </pc:spChg>
        <pc:spChg chg="mod">
          <ac:chgData name="Aryan Mohan" userId="77a2dff1-d756-46e3-a0b9-082fc1d2bd17" providerId="ADAL" clId="{666FAB92-66B1-4E79-A8E2-B3AABE1BC344}" dt="2024-10-04T18:53:52.191" v="1534" actId="403"/>
          <ac:spMkLst>
            <pc:docMk/>
            <pc:sldMk cId="3962438678" sldId="259"/>
            <ac:spMk id="6" creationId="{801B270C-9FE8-DDCC-53D0-F3462C4ACA93}"/>
          </ac:spMkLst>
        </pc:spChg>
      </pc:sldChg>
      <pc:sldChg chg="modSp add mod ord">
        <pc:chgData name="Aryan Mohan" userId="77a2dff1-d756-46e3-a0b9-082fc1d2bd17" providerId="ADAL" clId="{666FAB92-66B1-4E79-A8E2-B3AABE1BC344}" dt="2024-10-04T18:53:35.977" v="1531" actId="404"/>
        <pc:sldMkLst>
          <pc:docMk/>
          <pc:sldMk cId="54810503" sldId="260"/>
        </pc:sldMkLst>
        <pc:spChg chg="mod">
          <ac:chgData name="Aryan Mohan" userId="77a2dff1-d756-46e3-a0b9-082fc1d2bd17" providerId="ADAL" clId="{666FAB92-66B1-4E79-A8E2-B3AABE1BC344}" dt="2024-10-04T18:22:03.117" v="535" actId="20577"/>
          <ac:spMkLst>
            <pc:docMk/>
            <pc:sldMk cId="54810503" sldId="260"/>
            <ac:spMk id="5" creationId="{FF0ABB06-8FF9-3914-C6A7-66FEE2BE00AB}"/>
          </ac:spMkLst>
        </pc:spChg>
        <pc:spChg chg="mod">
          <ac:chgData name="Aryan Mohan" userId="77a2dff1-d756-46e3-a0b9-082fc1d2bd17" providerId="ADAL" clId="{666FAB92-66B1-4E79-A8E2-B3AABE1BC344}" dt="2024-10-04T18:53:35.977" v="1531" actId="404"/>
          <ac:spMkLst>
            <pc:docMk/>
            <pc:sldMk cId="54810503" sldId="260"/>
            <ac:spMk id="6" creationId="{801B270C-9FE8-DDCC-53D0-F3462C4ACA93}"/>
          </ac:spMkLst>
        </pc:spChg>
      </pc:sldChg>
      <pc:sldChg chg="add del">
        <pc:chgData name="Aryan Mohan" userId="77a2dff1-d756-46e3-a0b9-082fc1d2bd17" providerId="ADAL" clId="{666FAB92-66B1-4E79-A8E2-B3AABE1BC344}" dt="2024-10-04T18:05:32.937" v="98" actId="47"/>
        <pc:sldMkLst>
          <pc:docMk/>
          <pc:sldMk cId="3312463831" sldId="260"/>
        </pc:sldMkLst>
      </pc:sldChg>
      <pc:sldChg chg="addSp delSp modSp add del mod">
        <pc:chgData name="Aryan Mohan" userId="77a2dff1-d756-46e3-a0b9-082fc1d2bd17" providerId="ADAL" clId="{666FAB92-66B1-4E79-A8E2-B3AABE1BC344}" dt="2024-10-04T19:39:59.615" v="2482" actId="47"/>
        <pc:sldMkLst>
          <pc:docMk/>
          <pc:sldMk cId="948012825" sldId="261"/>
        </pc:sldMkLst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4" creationId="{70DEF98D-BA13-9193-0170-D5855BC18C01}"/>
          </ac:spMkLst>
        </pc:spChg>
        <pc:spChg chg="mod">
          <ac:chgData name="Aryan Mohan" userId="77a2dff1-d756-46e3-a0b9-082fc1d2bd17" providerId="ADAL" clId="{666FAB92-66B1-4E79-A8E2-B3AABE1BC344}" dt="2024-10-04T18:23:17.653" v="543" actId="20577"/>
          <ac:spMkLst>
            <pc:docMk/>
            <pc:sldMk cId="948012825" sldId="261"/>
            <ac:spMk id="5" creationId="{FF0ABB06-8FF9-3914-C6A7-66FEE2BE00AB}"/>
          </ac:spMkLst>
        </pc:spChg>
        <pc:spChg chg="del">
          <ac:chgData name="Aryan Mohan" userId="77a2dff1-d756-46e3-a0b9-082fc1d2bd17" providerId="ADAL" clId="{666FAB92-66B1-4E79-A8E2-B3AABE1BC344}" dt="2024-10-04T19:22:23.375" v="1834" actId="1032"/>
          <ac:spMkLst>
            <pc:docMk/>
            <pc:sldMk cId="948012825" sldId="261"/>
            <ac:spMk id="6" creationId="{801B270C-9FE8-DDCC-53D0-F3462C4ACA93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7" creationId="{27796CA4-7D2D-BBB2-C6D9-A72BC3D87E43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8" creationId="{BE925C40-7187-C5E4-0DE5-D805EAD12E89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9" creationId="{492178FB-7FB7-8DA5-A012-8E1BD199B149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0" creationId="{0066103F-B0E6-578E-D076-DEF7B664CBA2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1" creationId="{26FC4B4D-D486-F3A5-7B3D-61DB72D4EE52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2" creationId="{37529005-2662-7DF3-CBAC-269B9DD9B697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3" creationId="{D32E748D-56A9-D788-343B-AA2D9B16FBF4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4" creationId="{29F0A863-1203-AFA3-9436-F7E4C9FC19F8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5" creationId="{4E85F9D9-446E-76C2-0F75-545A829A2A65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6" creationId="{A3CF8323-BCAE-9D67-1411-7C90CDE98503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7" creationId="{14986739-80A6-F749-CD64-D31E61986FE1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8" creationId="{5CB634E4-815D-B207-E93A-348AD55B4970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9" creationId="{A199E35D-26EA-2859-01CD-A1969AF7209F}"/>
          </ac:spMkLst>
        </pc:spChg>
        <pc:spChg chg="add del mod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0" creationId="{0A298CBB-E701-DB75-BB5E-2A749416A0E0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1" creationId="{60418F4A-5B7F-738A-FF9C-28DDB178B922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2" creationId="{950504BA-634F-7A9F-1356-EAB02FA9DA3B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3" creationId="{80FD41A9-A39B-ABB3-BE6E-9B9B5DAC2E04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4" creationId="{C36F6640-52FF-3395-8753-65B14D87A3A8}"/>
          </ac:spMkLst>
        </pc:spChg>
        <pc:spChg chg="add del 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5" creationId="{CC4AC320-7ABF-D9C2-32F6-212B23D5DE98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6" creationId="{3F906A91-80EA-EE7F-CB36-8F0C220C3513}"/>
          </ac:spMkLst>
        </pc:spChg>
        <pc:spChg chg="add del 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7" creationId="{1D78DA0D-ABE5-DFA1-3077-109A57195062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8" creationId="{44DEF96F-A9D5-D15C-D6A2-61814A894CE5}"/>
          </ac:spMkLst>
        </pc:spChg>
        <pc:spChg chg="add del 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9" creationId="{48A7F109-D601-BE7F-53CB-7C8C4D644EC4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30" creationId="{CF49CEEF-612B-9333-1499-F6516FE2D6A3}"/>
          </ac:spMkLst>
        </pc:spChg>
        <pc:spChg chg="add del 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31" creationId="{7C41104E-954B-7DCF-4491-27ED12435D31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32" creationId="{1DD708A7-47F0-E4C9-E996-8BDD45C95008}"/>
          </ac:spMkLst>
        </pc:spChg>
        <pc:spChg chg="add del 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33" creationId="{FE37DA78-C9ED-991B-B127-B3AE8F77906E}"/>
          </ac:spMkLst>
        </pc:spChg>
        <pc:spChg chg="mod topLvl">
          <ac:chgData name="Aryan Mohan" userId="77a2dff1-d756-46e3-a0b9-082fc1d2bd17" providerId="ADAL" clId="{666FAB92-66B1-4E79-A8E2-B3AABE1BC344}" dt="2024-10-04T19:32:24.302" v="2283" actId="165"/>
          <ac:spMkLst>
            <pc:docMk/>
            <pc:sldMk cId="948012825" sldId="261"/>
            <ac:spMk id="35" creationId="{6F03D3C0-707B-2115-ABB5-5FB8EF773E94}"/>
          </ac:spMkLst>
        </pc:spChg>
        <pc:grpChg chg="add del mod">
          <ac:chgData name="Aryan Mohan" userId="77a2dff1-d756-46e3-a0b9-082fc1d2bd17" providerId="ADAL" clId="{666FAB92-66B1-4E79-A8E2-B3AABE1BC344}" dt="2024-10-04T19:32:25.256" v="2285" actId="18245"/>
          <ac:grpSpMkLst>
            <pc:docMk/>
            <pc:sldMk cId="948012825" sldId="261"/>
            <ac:grpSpMk id="3" creationId="{CE4D3C26-E847-9DE5-8BCC-C0CD6F6FE116}"/>
          </ac:grpSpMkLst>
        </pc:grpChg>
        <pc:graphicFrameChg chg="add del mod modGraphic">
          <ac:chgData name="Aryan Mohan" userId="77a2dff1-d756-46e3-a0b9-082fc1d2bd17" providerId="ADAL" clId="{666FAB92-66B1-4E79-A8E2-B3AABE1BC344}" dt="2024-10-04T19:32:31.205" v="2286" actId="14100"/>
          <ac:graphicFrameMkLst>
            <pc:docMk/>
            <pc:sldMk cId="948012825" sldId="261"/>
            <ac:graphicFrameMk id="2" creationId="{7841CB87-6629-40FA-F80A-D948A7260F63}"/>
          </ac:graphicFrameMkLst>
        </pc:graphicFrameChg>
      </pc:sldChg>
      <pc:sldChg chg="add del">
        <pc:chgData name="Aryan Mohan" userId="77a2dff1-d756-46e3-a0b9-082fc1d2bd17" providerId="ADAL" clId="{666FAB92-66B1-4E79-A8E2-B3AABE1BC344}" dt="2024-10-04T18:05:32.937" v="99" actId="47"/>
        <pc:sldMkLst>
          <pc:docMk/>
          <pc:sldMk cId="3199562963" sldId="261"/>
        </pc:sldMkLst>
      </pc:sldChg>
      <pc:sldChg chg="add del">
        <pc:chgData name="Aryan Mohan" userId="77a2dff1-d756-46e3-a0b9-082fc1d2bd17" providerId="ADAL" clId="{666FAB92-66B1-4E79-A8E2-B3AABE1BC344}" dt="2024-10-04T18:05:32.968" v="100" actId="47"/>
        <pc:sldMkLst>
          <pc:docMk/>
          <pc:sldMk cId="355281806" sldId="262"/>
        </pc:sldMkLst>
      </pc:sldChg>
      <pc:sldChg chg="addSp delSp modSp add mod">
        <pc:chgData name="Aryan Mohan" userId="77a2dff1-d756-46e3-a0b9-082fc1d2bd17" providerId="ADAL" clId="{666FAB92-66B1-4E79-A8E2-B3AABE1BC344}" dt="2024-10-04T19:39:57.414" v="2481"/>
        <pc:sldMkLst>
          <pc:docMk/>
          <pc:sldMk cId="2350220425" sldId="262"/>
        </pc:sldMkLst>
        <pc:spChg chg="mod">
          <ac:chgData name="Aryan Mohan" userId="77a2dff1-d756-46e3-a0b9-082fc1d2bd17" providerId="ADAL" clId="{666FAB92-66B1-4E79-A8E2-B3AABE1BC344}" dt="2024-10-04T19:39:57.414" v="2481"/>
          <ac:spMkLst>
            <pc:docMk/>
            <pc:sldMk cId="2350220425" sldId="262"/>
            <ac:spMk id="5" creationId="{FF0ABB06-8FF9-3914-C6A7-66FEE2BE00AB}"/>
          </ac:spMkLst>
        </pc:spChg>
        <pc:spChg chg="del">
          <ac:chgData name="Aryan Mohan" userId="77a2dff1-d756-46e3-a0b9-082fc1d2bd17" providerId="ADAL" clId="{666FAB92-66B1-4E79-A8E2-B3AABE1BC344}" dt="2024-10-04T19:32:38.930" v="2287" actId="3680"/>
          <ac:spMkLst>
            <pc:docMk/>
            <pc:sldMk cId="2350220425" sldId="262"/>
            <ac:spMk id="6" creationId="{801B270C-9FE8-DDCC-53D0-F3462C4ACA93}"/>
          </ac:spMkLst>
        </pc:spChg>
        <pc:graphicFrameChg chg="add mod ord modGraphic">
          <ac:chgData name="Aryan Mohan" userId="77a2dff1-d756-46e3-a0b9-082fc1d2bd17" providerId="ADAL" clId="{666FAB92-66B1-4E79-A8E2-B3AABE1BC344}" dt="2024-10-04T19:39:50.155" v="2480" actId="242"/>
          <ac:graphicFrameMkLst>
            <pc:docMk/>
            <pc:sldMk cId="2350220425" sldId="262"/>
            <ac:graphicFrameMk id="2" creationId="{DDA29AF6-E86F-16D1-07FC-15B508A9BB3C}"/>
          </ac:graphicFrameMkLst>
        </pc:graphicFrameChg>
      </pc:sldChg>
      <pc:sldChg chg="add del">
        <pc:chgData name="Aryan Mohan" userId="77a2dff1-d756-46e3-a0b9-082fc1d2bd17" providerId="ADAL" clId="{666FAB92-66B1-4E79-A8E2-B3AABE1BC344}" dt="2024-10-04T18:05:33.125" v="101" actId="47"/>
        <pc:sldMkLst>
          <pc:docMk/>
          <pc:sldMk cId="212147061" sldId="263"/>
        </pc:sldMkLst>
      </pc:sldChg>
      <pc:sldChg chg="modSp add del mod">
        <pc:chgData name="Aryan Mohan" userId="77a2dff1-d756-46e3-a0b9-082fc1d2bd17" providerId="ADAL" clId="{666FAB92-66B1-4E79-A8E2-B3AABE1BC344}" dt="2024-10-04T20:16:03.970" v="2588" actId="47"/>
        <pc:sldMkLst>
          <pc:docMk/>
          <pc:sldMk cId="3039201179" sldId="263"/>
        </pc:sldMkLst>
        <pc:spChg chg="mod">
          <ac:chgData name="Aryan Mohan" userId="77a2dff1-d756-46e3-a0b9-082fc1d2bd17" providerId="ADAL" clId="{666FAB92-66B1-4E79-A8E2-B3AABE1BC344}" dt="2024-10-04T20:15:32.006" v="2582"/>
          <ac:spMkLst>
            <pc:docMk/>
            <pc:sldMk cId="3039201179" sldId="263"/>
            <ac:spMk id="5" creationId="{FF0ABB06-8FF9-3914-C6A7-66FEE2BE00AB}"/>
          </ac:spMkLst>
        </pc:spChg>
        <pc:spChg chg="mod">
          <ac:chgData name="Aryan Mohan" userId="77a2dff1-d756-46e3-a0b9-082fc1d2bd17" providerId="ADAL" clId="{666FAB92-66B1-4E79-A8E2-B3AABE1BC344}" dt="2024-10-04T20:15:49.382" v="2587"/>
          <ac:spMkLst>
            <pc:docMk/>
            <pc:sldMk cId="3039201179" sldId="263"/>
            <ac:spMk id="6" creationId="{801B270C-9FE8-DDCC-53D0-F3462C4ACA93}"/>
          </ac:spMkLst>
        </pc:spChg>
      </pc:sldChg>
      <pc:sldChg chg="addSp delSp modSp add mod">
        <pc:chgData name="Aryan Mohan" userId="77a2dff1-d756-46e3-a0b9-082fc1d2bd17" providerId="ADAL" clId="{666FAB92-66B1-4E79-A8E2-B3AABE1BC344}" dt="2024-10-04T21:43:52.150" v="2950"/>
        <pc:sldMkLst>
          <pc:docMk/>
          <pc:sldMk cId="930514825" sldId="264"/>
        </pc:sldMkLst>
        <pc:spChg chg="mod">
          <ac:chgData name="Aryan Mohan" userId="77a2dff1-d756-46e3-a0b9-082fc1d2bd17" providerId="ADAL" clId="{666FAB92-66B1-4E79-A8E2-B3AABE1BC344}" dt="2024-10-04T21:43:52.150" v="2950"/>
          <ac:spMkLst>
            <pc:docMk/>
            <pc:sldMk cId="930514825" sldId="264"/>
            <ac:spMk id="5" creationId="{FF0ABB06-8FF9-3914-C6A7-66FEE2BE00AB}"/>
          </ac:spMkLst>
        </pc:spChg>
        <pc:spChg chg="del">
          <ac:chgData name="Aryan Mohan" userId="77a2dff1-d756-46e3-a0b9-082fc1d2bd17" providerId="ADAL" clId="{666FAB92-66B1-4E79-A8E2-B3AABE1BC344}" dt="2024-10-04T20:20:07.558" v="2592" actId="931"/>
          <ac:spMkLst>
            <pc:docMk/>
            <pc:sldMk cId="930514825" sldId="264"/>
            <ac:spMk id="6" creationId="{801B270C-9FE8-DDCC-53D0-F3462C4ACA93}"/>
          </ac:spMkLst>
        </pc:spChg>
        <pc:spChg chg="add del mod">
          <ac:chgData name="Aryan Mohan" userId="77a2dff1-d756-46e3-a0b9-082fc1d2bd17" providerId="ADAL" clId="{666FAB92-66B1-4E79-A8E2-B3AABE1BC344}" dt="2024-10-04T20:21:32.450" v="2598" actId="931"/>
          <ac:spMkLst>
            <pc:docMk/>
            <pc:sldMk cId="930514825" sldId="264"/>
            <ac:spMk id="7" creationId="{575394F6-C82A-E18E-2043-C175FDF05D54}"/>
          </ac:spMkLst>
        </pc:spChg>
        <pc:spChg chg="add del mod">
          <ac:chgData name="Aryan Mohan" userId="77a2dff1-d756-46e3-a0b9-082fc1d2bd17" providerId="ADAL" clId="{666FAB92-66B1-4E79-A8E2-B3AABE1BC344}" dt="2024-10-04T20:42:08.561" v="2670" actId="931"/>
          <ac:spMkLst>
            <pc:docMk/>
            <pc:sldMk cId="930514825" sldId="264"/>
            <ac:spMk id="11" creationId="{A4C94ACE-DFB5-B204-E3FA-1D9CF0D8353B}"/>
          </ac:spMkLst>
        </pc:spChg>
        <pc:spChg chg="add del mod">
          <ac:chgData name="Aryan Mohan" userId="77a2dff1-d756-46e3-a0b9-082fc1d2bd17" providerId="ADAL" clId="{666FAB92-66B1-4E79-A8E2-B3AABE1BC344}" dt="2024-10-04T20:49:13.956" v="2679" actId="931"/>
          <ac:spMkLst>
            <pc:docMk/>
            <pc:sldMk cId="930514825" sldId="264"/>
            <ac:spMk id="15" creationId="{0475532E-9F1E-1C95-5895-548F4D4CF217}"/>
          </ac:spMkLst>
        </pc:spChg>
        <pc:picChg chg="add del mod">
          <ac:chgData name="Aryan Mohan" userId="77a2dff1-d756-46e3-a0b9-082fc1d2bd17" providerId="ADAL" clId="{666FAB92-66B1-4E79-A8E2-B3AABE1BC344}" dt="2024-10-04T20:21:28.928" v="2597" actId="478"/>
          <ac:picMkLst>
            <pc:docMk/>
            <pc:sldMk cId="930514825" sldId="264"/>
            <ac:picMk id="3" creationId="{B02C4B0B-09B6-64EB-3BE0-E93381BDADDE}"/>
          </ac:picMkLst>
        </pc:picChg>
        <pc:picChg chg="add del mod">
          <ac:chgData name="Aryan Mohan" userId="77a2dff1-d756-46e3-a0b9-082fc1d2bd17" providerId="ADAL" clId="{666FAB92-66B1-4E79-A8E2-B3AABE1BC344}" dt="2024-10-04T20:41:51.468" v="2669" actId="478"/>
          <ac:picMkLst>
            <pc:docMk/>
            <pc:sldMk cId="930514825" sldId="264"/>
            <ac:picMk id="9" creationId="{AE948CE2-A905-00C6-C9DE-42735A8E21B4}"/>
          </ac:picMkLst>
        </pc:picChg>
        <pc:picChg chg="add del mod">
          <ac:chgData name="Aryan Mohan" userId="77a2dff1-d756-46e3-a0b9-082fc1d2bd17" providerId="ADAL" clId="{666FAB92-66B1-4E79-A8E2-B3AABE1BC344}" dt="2024-10-04T20:49:10.295" v="2678" actId="478"/>
          <ac:picMkLst>
            <pc:docMk/>
            <pc:sldMk cId="930514825" sldId="264"/>
            <ac:picMk id="13" creationId="{968DB21E-2242-0CD7-51CD-0971B6EB5A0E}"/>
          </ac:picMkLst>
        </pc:picChg>
        <pc:picChg chg="add mod">
          <ac:chgData name="Aryan Mohan" userId="77a2dff1-d756-46e3-a0b9-082fc1d2bd17" providerId="ADAL" clId="{666FAB92-66B1-4E79-A8E2-B3AABE1BC344}" dt="2024-10-04T21:43:08.823" v="2942" actId="14100"/>
          <ac:picMkLst>
            <pc:docMk/>
            <pc:sldMk cId="930514825" sldId="264"/>
            <ac:picMk id="17" creationId="{D951983F-5ECB-8517-6ABC-F02A18E9C7BB}"/>
          </ac:picMkLst>
        </pc:picChg>
      </pc:sldChg>
      <pc:sldChg chg="add del">
        <pc:chgData name="Aryan Mohan" userId="77a2dff1-d756-46e3-a0b9-082fc1d2bd17" providerId="ADAL" clId="{666FAB92-66B1-4E79-A8E2-B3AABE1BC344}" dt="2024-10-04T18:05:33.281" v="102" actId="47"/>
        <pc:sldMkLst>
          <pc:docMk/>
          <pc:sldMk cId="2437781341" sldId="264"/>
        </pc:sldMkLst>
      </pc:sldChg>
      <pc:sldChg chg="addSp delSp modSp add mod modClrScheme delDesignElem chgLayout">
        <pc:chgData name="Aryan Mohan" userId="77a2dff1-d756-46e3-a0b9-082fc1d2bd17" providerId="ADAL" clId="{666FAB92-66B1-4E79-A8E2-B3AABE1BC344}" dt="2024-10-04T20:54:07.358" v="2731" actId="26606"/>
        <pc:sldMkLst>
          <pc:docMk/>
          <pc:sldMk cId="349089761" sldId="265"/>
        </pc:sldMkLst>
        <pc:spChg chg="add del mod">
          <ac:chgData name="Aryan Mohan" userId="77a2dff1-d756-46e3-a0b9-082fc1d2bd17" providerId="ADAL" clId="{666FAB92-66B1-4E79-A8E2-B3AABE1BC344}" dt="2024-10-04T20:53:54.599" v="2728" actId="478"/>
          <ac:spMkLst>
            <pc:docMk/>
            <pc:sldMk cId="349089761" sldId="265"/>
            <ac:spMk id="3" creationId="{D5EE451C-FBA9-F85D-5421-AA62BCA13D6B}"/>
          </ac:spMkLst>
        </pc:spChg>
        <pc:spChg chg="add del mod ord">
          <ac:chgData name="Aryan Mohan" userId="77a2dff1-d756-46e3-a0b9-082fc1d2bd17" providerId="ADAL" clId="{666FAB92-66B1-4E79-A8E2-B3AABE1BC344}" dt="2024-10-04T20:54:01.808" v="2730" actId="700"/>
          <ac:spMkLst>
            <pc:docMk/>
            <pc:sldMk cId="349089761" sldId="265"/>
            <ac:spMk id="4" creationId="{AF63EBF3-5C2D-78A5-8FE0-FF10BB819DBB}"/>
          </ac:spMkLst>
        </pc:spChg>
        <pc:spChg chg="mod or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5" creationId="{FF0ABB06-8FF9-3914-C6A7-66FEE2BE00AB}"/>
          </ac:spMkLst>
        </pc:spChg>
        <pc:spChg chg="del mod">
          <ac:chgData name="Aryan Mohan" userId="77a2dff1-d756-46e3-a0b9-082fc1d2bd17" providerId="ADAL" clId="{666FAB92-66B1-4E79-A8E2-B3AABE1BC344}" dt="2024-10-04T20:53:49.608" v="2727" actId="478"/>
          <ac:spMkLst>
            <pc:docMk/>
            <pc:sldMk cId="349089761" sldId="265"/>
            <ac:spMk id="6" creationId="{801B270C-9FE8-DDCC-53D0-F3462C4ACA93}"/>
          </ac:spMkLst>
        </pc:spChg>
        <pc:spChg chg="add del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34" creationId="{1B15ED52-F352-441B-82BF-E0EA34836D08}"/>
          </ac:spMkLst>
        </pc:spChg>
        <pc:spChg chg="add del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36" creationId="{3B2E3793-BFE6-45A2-9B7B-E18844431C99}"/>
          </ac:spMkLst>
        </pc:spChg>
        <pc:spChg chg="add del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38" creationId="{BC4C4868-CB8F-4AF9-9CDB-8108F2C19B67}"/>
          </ac:spMkLst>
        </pc:spChg>
        <pc:spChg chg="add del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40" creationId="{375E0459-6403-40CD-989D-56A4407CA12E}"/>
          </ac:spMkLst>
        </pc:spChg>
        <pc:spChg chg="add del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42" creationId="{53E5B1A8-3AC9-4BD1-9BBC-78CA94F2D1BA}"/>
          </ac:spMkLst>
        </pc:spChg>
        <pc:spChg chg="ad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47" creationId="{6F5A5072-7B47-4D32-B52A-4EBBF590B8A5}"/>
          </ac:spMkLst>
        </pc:spChg>
        <pc:spChg chg="ad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49" creationId="{9715DAF0-AE1B-46C9-8A6B-DB2AA05AB91D}"/>
          </ac:spMkLst>
        </pc:spChg>
        <pc:spChg chg="ad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51" creationId="{6016219D-510E-4184-9090-6D5578A87BD1}"/>
          </ac:spMkLst>
        </pc:spChg>
        <pc:spChg chg="ad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53" creationId="{AFF4A713-7B75-4B21-90D7-5AB19547C728}"/>
          </ac:spMkLst>
        </pc:spChg>
        <pc:spChg chg="ad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55" creationId="{DC631C0B-6DA6-4E57-8231-CE32B3434A7E}"/>
          </ac:spMkLst>
        </pc:spChg>
        <pc:spChg chg="ad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57" creationId="{C29501E6-A978-4A61-9689-9085AF97A53A}"/>
          </ac:spMkLst>
        </pc:spChg>
      </pc:sldChg>
      <pc:sldChg chg="add del">
        <pc:chgData name="Aryan Mohan" userId="77a2dff1-d756-46e3-a0b9-082fc1d2bd17" providerId="ADAL" clId="{666FAB92-66B1-4E79-A8E2-B3AABE1BC344}" dt="2024-10-04T18:05:33.459" v="103" actId="47"/>
        <pc:sldMkLst>
          <pc:docMk/>
          <pc:sldMk cId="1160179509" sldId="265"/>
        </pc:sldMkLst>
      </pc:sldChg>
      <pc:sldChg chg="add del">
        <pc:chgData name="Aryan Mohan" userId="77a2dff1-d756-46e3-a0b9-082fc1d2bd17" providerId="ADAL" clId="{666FAB92-66B1-4E79-A8E2-B3AABE1BC344}" dt="2024-10-04T18:05:33.688" v="104" actId="47"/>
        <pc:sldMkLst>
          <pc:docMk/>
          <pc:sldMk cId="653251295" sldId="266"/>
        </pc:sldMkLst>
      </pc:sldChg>
      <pc:sldChg chg="modSp add del mod">
        <pc:chgData name="Aryan Mohan" userId="77a2dff1-d756-46e3-a0b9-082fc1d2bd17" providerId="ADAL" clId="{666FAB92-66B1-4E79-A8E2-B3AABE1BC344}" dt="2024-10-04T21:14:03.214" v="2915" actId="47"/>
        <pc:sldMkLst>
          <pc:docMk/>
          <pc:sldMk cId="1712671285" sldId="266"/>
        </pc:sldMkLst>
        <pc:spChg chg="mod">
          <ac:chgData name="Aryan Mohan" userId="77a2dff1-d756-46e3-a0b9-082fc1d2bd17" providerId="ADAL" clId="{666FAB92-66B1-4E79-A8E2-B3AABE1BC344}" dt="2024-10-04T20:55:08.924" v="2732"/>
          <ac:spMkLst>
            <pc:docMk/>
            <pc:sldMk cId="1712671285" sldId="266"/>
            <ac:spMk id="5" creationId="{FF0ABB06-8FF9-3914-C6A7-66FEE2BE00AB}"/>
          </ac:spMkLst>
        </pc:spChg>
      </pc:sldChg>
      <pc:sldChg chg="add del">
        <pc:chgData name="Aryan Mohan" userId="77a2dff1-d756-46e3-a0b9-082fc1d2bd17" providerId="ADAL" clId="{666FAB92-66B1-4E79-A8E2-B3AABE1BC344}" dt="2024-10-04T18:05:34.204" v="105" actId="47"/>
        <pc:sldMkLst>
          <pc:docMk/>
          <pc:sldMk cId="286624962" sldId="267"/>
        </pc:sldMkLst>
      </pc:sldChg>
      <pc:sldChg chg="addSp delSp modSp add del mod ord">
        <pc:chgData name="Aryan Mohan" userId="77a2dff1-d756-46e3-a0b9-082fc1d2bd17" providerId="ADAL" clId="{666FAB92-66B1-4E79-A8E2-B3AABE1BC344}" dt="2024-10-05T08:02:56.395" v="3021" actId="47"/>
        <pc:sldMkLst>
          <pc:docMk/>
          <pc:sldMk cId="3139906244" sldId="267"/>
        </pc:sldMkLst>
        <pc:spChg chg="add del mod">
          <ac:chgData name="Aryan Mohan" userId="77a2dff1-d756-46e3-a0b9-082fc1d2bd17" providerId="ADAL" clId="{666FAB92-66B1-4E79-A8E2-B3AABE1BC344}" dt="2024-10-04T21:10:25.377" v="2911" actId="478"/>
          <ac:spMkLst>
            <pc:docMk/>
            <pc:sldMk cId="3139906244" sldId="267"/>
            <ac:spMk id="3" creationId="{71F27C21-B3F1-BB48-ECE6-AD654FF86F6E}"/>
          </ac:spMkLst>
        </pc:spChg>
        <pc:spChg chg="mod">
          <ac:chgData name="Aryan Mohan" userId="77a2dff1-d756-46e3-a0b9-082fc1d2bd17" providerId="ADAL" clId="{666FAB92-66B1-4E79-A8E2-B3AABE1BC344}" dt="2024-10-04T21:10:13.079" v="2909" actId="20577"/>
          <ac:spMkLst>
            <pc:docMk/>
            <pc:sldMk cId="3139906244" sldId="267"/>
            <ac:spMk id="5" creationId="{FF0ABB06-8FF9-3914-C6A7-66FEE2BE00AB}"/>
          </ac:spMkLst>
        </pc:spChg>
        <pc:spChg chg="del">
          <ac:chgData name="Aryan Mohan" userId="77a2dff1-d756-46e3-a0b9-082fc1d2bd17" providerId="ADAL" clId="{666FAB92-66B1-4E79-A8E2-B3AABE1BC344}" dt="2024-10-04T21:04:24.602" v="2738" actId="3680"/>
          <ac:spMkLst>
            <pc:docMk/>
            <pc:sldMk cId="3139906244" sldId="267"/>
            <ac:spMk id="6" creationId="{801B270C-9FE8-DDCC-53D0-F3462C4ACA93}"/>
          </ac:spMkLst>
        </pc:spChg>
        <pc:graphicFrameChg chg="add mod ord modGraphic">
          <ac:chgData name="Aryan Mohan" userId="77a2dff1-d756-46e3-a0b9-082fc1d2bd17" providerId="ADAL" clId="{666FAB92-66B1-4E79-A8E2-B3AABE1BC344}" dt="2024-10-04T21:10:35.578" v="2914" actId="403"/>
          <ac:graphicFrameMkLst>
            <pc:docMk/>
            <pc:sldMk cId="3139906244" sldId="267"/>
            <ac:graphicFrameMk id="2" creationId="{65FB562B-5F47-A625-89AD-5415A1C9B6FB}"/>
          </ac:graphicFrameMkLst>
        </pc:graphicFrameChg>
      </pc:sldChg>
      <pc:sldChg chg="addSp delSp modSp add mod modClrScheme delDesignElem chgLayout">
        <pc:chgData name="Aryan Mohan" userId="77a2dff1-d756-46e3-a0b9-082fc1d2bd17" providerId="ADAL" clId="{666FAB92-66B1-4E79-A8E2-B3AABE1BC344}" dt="2024-10-04T18:09:10.505" v="156" actId="26606"/>
        <pc:sldMkLst>
          <pc:docMk/>
          <pc:sldMk cId="2372385548" sldId="268"/>
        </pc:sldMkLst>
        <pc:spChg chg="add mod or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2" creationId="{C8A5D35A-78F2-1B73-8CB8-E01CE96D3480}"/>
          </ac:spMkLst>
        </pc:spChg>
        <pc:spChg chg="add del mod ord">
          <ac:chgData name="Aryan Mohan" userId="77a2dff1-d756-46e3-a0b9-082fc1d2bd17" providerId="ADAL" clId="{666FAB92-66B1-4E79-A8E2-B3AABE1BC344}" dt="2024-10-04T18:09:01.139" v="145" actId="26606"/>
          <ac:spMkLst>
            <pc:docMk/>
            <pc:sldMk cId="2372385548" sldId="268"/>
            <ac:spMk id="3" creationId="{B5FC1095-031E-FC2C-EBEA-1C1F108D43F0}"/>
          </ac:spMkLst>
        </pc:spChg>
        <pc:spChg chg="add del mod ord">
          <ac:chgData name="Aryan Mohan" userId="77a2dff1-d756-46e3-a0b9-082fc1d2bd17" providerId="ADAL" clId="{666FAB92-66B1-4E79-A8E2-B3AABE1BC344}" dt="2024-10-04T18:09:01.139" v="145" actId="26606"/>
          <ac:spMkLst>
            <pc:docMk/>
            <pc:sldMk cId="2372385548" sldId="268"/>
            <ac:spMk id="4" creationId="{396450E8-2449-4B8A-DE11-7FBE20B8C143}"/>
          </ac:spMkLst>
        </pc:spChg>
        <pc:spChg chg="del mod ord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5" creationId="{FF0ABB06-8FF9-3914-C6A7-66FEE2BE00AB}"/>
          </ac:spMkLst>
        </pc:spChg>
        <pc:spChg chg="del mod ord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6" creationId="{801B270C-9FE8-DDCC-53D0-F3462C4ACA93}"/>
          </ac:spMkLst>
        </pc:spChg>
        <pc:spChg chg="add del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9" creationId="{6F5A5072-7B47-4D32-B52A-4EBBF590B8A5}"/>
          </ac:spMkLst>
        </pc:spChg>
        <pc:spChg chg="add del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11" creationId="{9715DAF0-AE1B-46C9-8A6B-DB2AA05AB91D}"/>
          </ac:spMkLst>
        </pc:spChg>
        <pc:spChg chg="add del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13" creationId="{6016219D-510E-4184-9090-6D5578A87BD1}"/>
          </ac:spMkLst>
        </pc:spChg>
        <pc:spChg chg="add del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15" creationId="{AFF4A713-7B75-4B21-90D7-5AB19547C728}"/>
          </ac:spMkLst>
        </pc:spChg>
        <pc:spChg chg="add del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17" creationId="{DC631C0B-6DA6-4E57-8231-CE32B3434A7E}"/>
          </ac:spMkLst>
        </pc:spChg>
        <pc:spChg chg="add del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19" creationId="{C29501E6-A978-4A61-9689-9085AF97A53A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21" creationId="{0C395952-4E26-45A2-8756-2ADFD6E53C6E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22" creationId="{4734BADF-9461-4621-B112-2D7BABEA7DD0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24" creationId="{8C790BE2-4E4F-4AAF-81A2-4A6F4885EBE6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26" creationId="{D28B54C3-B57B-472A-B96E-1FCB67093DC2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28" creationId="{7DB3C429-F8DA-49B9-AF84-21996FCF78B5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30" creationId="{E12088DD-B1AD-40E0-8B86-1D87A2CCD9BE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32" creationId="{C4C9F2B0-1044-46EB-8AEB-C3BFFDE6C2CC}"/>
          </ac:spMkLst>
        </pc:spChg>
        <pc:spChg chg="del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34" creationId="{1B15ED52-F352-441B-82BF-E0EA34836D08}"/>
          </ac:spMkLst>
        </pc:spChg>
        <pc:spChg chg="del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36" creationId="{3B2E3793-BFE6-45A2-9B7B-E18844431C99}"/>
          </ac:spMkLst>
        </pc:spChg>
        <pc:spChg chg="del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38" creationId="{BC4C4868-CB8F-4AF9-9CDB-8108F2C19B67}"/>
          </ac:spMkLst>
        </pc:spChg>
        <pc:spChg chg="del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40" creationId="{375E0459-6403-40CD-989D-56A4407CA12E}"/>
          </ac:spMkLst>
        </pc:spChg>
        <pc:spChg chg="del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42" creationId="{53E5B1A8-3AC9-4BD1-9BBC-78CA94F2D1BA}"/>
          </ac:spMkLst>
        </pc:spChg>
      </pc:sldChg>
      <pc:sldChg chg="delSp modSp add mod">
        <pc:chgData name="Aryan Mohan" userId="77a2dff1-d756-46e3-a0b9-082fc1d2bd17" providerId="ADAL" clId="{666FAB92-66B1-4E79-A8E2-B3AABE1BC344}" dt="2024-10-04T20:13:08.882" v="2560" actId="20577"/>
        <pc:sldMkLst>
          <pc:docMk/>
          <pc:sldMk cId="1709456183" sldId="269"/>
        </pc:sldMkLst>
        <pc:spChg chg="mod">
          <ac:chgData name="Aryan Mohan" userId="77a2dff1-d756-46e3-a0b9-082fc1d2bd17" providerId="ADAL" clId="{666FAB92-66B1-4E79-A8E2-B3AABE1BC344}" dt="2024-10-04T20:13:08.882" v="2560" actId="20577"/>
          <ac:spMkLst>
            <pc:docMk/>
            <pc:sldMk cId="1709456183" sldId="269"/>
            <ac:spMk id="5" creationId="{FF0ABB06-8FF9-3914-C6A7-66FEE2BE00AB}"/>
          </ac:spMkLst>
        </pc:spChg>
        <pc:spChg chg="del">
          <ac:chgData name="Aryan Mohan" userId="77a2dff1-d756-46e3-a0b9-082fc1d2bd17" providerId="ADAL" clId="{666FAB92-66B1-4E79-A8E2-B3AABE1BC344}" dt="2024-10-04T20:12:15.914" v="2519" actId="478"/>
          <ac:spMkLst>
            <pc:docMk/>
            <pc:sldMk cId="1709456183" sldId="269"/>
            <ac:spMk id="7" creationId="{733F32A7-38B9-886C-CC28-15C18772A642}"/>
          </ac:spMkLst>
        </pc:spChg>
        <pc:graphicFrameChg chg="mod">
          <ac:chgData name="Aryan Mohan" userId="77a2dff1-d756-46e3-a0b9-082fc1d2bd17" providerId="ADAL" clId="{666FAB92-66B1-4E79-A8E2-B3AABE1BC344}" dt="2024-10-04T20:12:21.649" v="2521" actId="1076"/>
          <ac:graphicFrameMkLst>
            <pc:docMk/>
            <pc:sldMk cId="1709456183" sldId="269"/>
            <ac:graphicFrameMk id="4" creationId="{72E3FB23-6A67-1770-5152-A9647D0B6D09}"/>
          </ac:graphicFrameMkLst>
        </pc:graphicFrameChg>
      </pc:sldChg>
      <pc:sldChg chg="addSp delSp modSp add mod ord">
        <pc:chgData name="Aryan Mohan" userId="77a2dff1-d756-46e3-a0b9-082fc1d2bd17" providerId="ADAL" clId="{666FAB92-66B1-4E79-A8E2-B3AABE1BC344}" dt="2024-10-04T21:51:05.038" v="3020" actId="27636"/>
        <pc:sldMkLst>
          <pc:docMk/>
          <pc:sldMk cId="4079115154" sldId="270"/>
        </pc:sldMkLst>
        <pc:spChg chg="add mod">
          <ac:chgData name="Aryan Mohan" userId="77a2dff1-d756-46e3-a0b9-082fc1d2bd17" providerId="ADAL" clId="{666FAB92-66B1-4E79-A8E2-B3AABE1BC344}" dt="2024-10-04T21:51:05.038" v="3020" actId="27636"/>
          <ac:spMkLst>
            <pc:docMk/>
            <pc:sldMk cId="4079115154" sldId="270"/>
            <ac:spMk id="4" creationId="{BAECFD7C-983F-AF14-825A-F9A9A2355071}"/>
          </ac:spMkLst>
        </pc:spChg>
        <pc:spChg chg="mod">
          <ac:chgData name="Aryan Mohan" userId="77a2dff1-d756-46e3-a0b9-082fc1d2bd17" providerId="ADAL" clId="{666FAB92-66B1-4E79-A8E2-B3AABE1BC344}" dt="2024-10-04T21:41:38.987" v="2929" actId="20577"/>
          <ac:spMkLst>
            <pc:docMk/>
            <pc:sldMk cId="4079115154" sldId="270"/>
            <ac:spMk id="5" creationId="{FF0ABB06-8FF9-3914-C6A7-66FEE2BE00AB}"/>
          </ac:spMkLst>
        </pc:spChg>
        <pc:graphicFrameChg chg="del modGraphic">
          <ac:chgData name="Aryan Mohan" userId="77a2dff1-d756-46e3-a0b9-082fc1d2bd17" providerId="ADAL" clId="{666FAB92-66B1-4E79-A8E2-B3AABE1BC344}" dt="2024-10-04T21:41:28.006" v="2922" actId="478"/>
          <ac:graphicFrameMkLst>
            <pc:docMk/>
            <pc:sldMk cId="4079115154" sldId="270"/>
            <ac:graphicFrameMk id="2" creationId="{65FB562B-5F47-A625-89AD-5415A1C9B6F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76535-F0AF-43D3-92C8-CF2C52CA57B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7A0B2A-64CD-4A88-9239-24CF7CD1426E}">
      <dgm:prSet phldrT="[Text]" custT="1"/>
      <dgm:spPr/>
      <dgm:t>
        <a:bodyPr/>
        <a:lstStyle/>
        <a:p>
          <a:r>
            <a:rPr lang="en-IN" sz="1600" dirty="0"/>
            <a:t>Open-Source Foundation</a:t>
          </a:r>
        </a:p>
      </dgm:t>
    </dgm:pt>
    <dgm:pt modelId="{611930E9-9A14-4B4B-8A7F-15B70A6E6979}" type="parTrans" cxnId="{0733C721-A011-4E7A-8462-268AB1417E06}">
      <dgm:prSet/>
      <dgm:spPr/>
      <dgm:t>
        <a:bodyPr/>
        <a:lstStyle/>
        <a:p>
          <a:endParaRPr lang="en-IN" sz="1400"/>
        </a:p>
      </dgm:t>
    </dgm:pt>
    <dgm:pt modelId="{3A6519B0-98A3-49CD-A524-D89FCD6AD797}" type="sibTrans" cxnId="{0733C721-A011-4E7A-8462-268AB1417E06}">
      <dgm:prSet/>
      <dgm:spPr/>
      <dgm:t>
        <a:bodyPr/>
        <a:lstStyle/>
        <a:p>
          <a:endParaRPr lang="en-IN" sz="1400"/>
        </a:p>
      </dgm:t>
    </dgm:pt>
    <dgm:pt modelId="{86F0CDC6-6CE0-436A-BCCF-CC8260DC6547}">
      <dgm:prSet phldrT="[Text]" custT="1"/>
      <dgm:spPr/>
      <dgm:t>
        <a:bodyPr/>
        <a:lstStyle/>
        <a:p>
          <a:r>
            <a:rPr lang="en-US" sz="1100"/>
            <a:t>Kubernetes was originally developed by Google and open-sourced in 2014</a:t>
          </a:r>
          <a:endParaRPr lang="en-IN" sz="1100" dirty="0"/>
        </a:p>
      </dgm:t>
    </dgm:pt>
    <dgm:pt modelId="{D599E85D-4641-4305-9D74-072FD6B0C1B1}" type="parTrans" cxnId="{3F3DC3F3-4DCD-4C8D-A225-7505EFF5FB40}">
      <dgm:prSet/>
      <dgm:spPr/>
      <dgm:t>
        <a:bodyPr/>
        <a:lstStyle/>
        <a:p>
          <a:endParaRPr lang="en-IN" sz="1400"/>
        </a:p>
      </dgm:t>
    </dgm:pt>
    <dgm:pt modelId="{EEFC435E-C558-4C70-8E59-A4BFBFCDB87E}" type="sibTrans" cxnId="{3F3DC3F3-4DCD-4C8D-A225-7505EFF5FB40}">
      <dgm:prSet/>
      <dgm:spPr/>
      <dgm:t>
        <a:bodyPr/>
        <a:lstStyle/>
        <a:p>
          <a:endParaRPr lang="en-IN" sz="1400"/>
        </a:p>
      </dgm:t>
    </dgm:pt>
    <dgm:pt modelId="{9D38BFEE-6A5A-497F-9293-099613DB6D5A}">
      <dgm:prSet phldrT="[Text]" custT="1"/>
      <dgm:spPr/>
      <dgm:t>
        <a:bodyPr/>
        <a:lstStyle/>
        <a:p>
          <a:r>
            <a:rPr lang="en-IN" sz="1600" dirty="0"/>
            <a:t>CNCF Flagship Project</a:t>
          </a:r>
        </a:p>
      </dgm:t>
    </dgm:pt>
    <dgm:pt modelId="{E3019533-2975-4B35-9FB7-4DABD6F3BC91}" type="parTrans" cxnId="{A54D18D9-678B-4889-BA19-28CFCF5F24AA}">
      <dgm:prSet/>
      <dgm:spPr/>
      <dgm:t>
        <a:bodyPr/>
        <a:lstStyle/>
        <a:p>
          <a:endParaRPr lang="en-IN" sz="1400"/>
        </a:p>
      </dgm:t>
    </dgm:pt>
    <dgm:pt modelId="{2ED03116-E04A-4FB4-9B79-207C1184D396}" type="sibTrans" cxnId="{A54D18D9-678B-4889-BA19-28CFCF5F24AA}">
      <dgm:prSet/>
      <dgm:spPr/>
      <dgm:t>
        <a:bodyPr/>
        <a:lstStyle/>
        <a:p>
          <a:endParaRPr lang="en-IN" sz="1400"/>
        </a:p>
      </dgm:t>
    </dgm:pt>
    <dgm:pt modelId="{C34D164F-DE62-402A-9404-43E57A0A1BDE}">
      <dgm:prSet phldrT="[Text]" custT="1"/>
      <dgm:spPr/>
      <dgm:t>
        <a:bodyPr/>
        <a:lstStyle/>
        <a:p>
          <a:r>
            <a:rPr lang="en-US" sz="1100" dirty="0"/>
            <a:t>First "graduated" project of the CNCF</a:t>
          </a:r>
          <a:endParaRPr lang="en-IN" sz="1100" dirty="0"/>
        </a:p>
      </dgm:t>
    </dgm:pt>
    <dgm:pt modelId="{15A04591-EC76-49AB-A9F8-889B77693BA2}" type="parTrans" cxnId="{8B6AD277-E2EF-4585-930D-2A2891128849}">
      <dgm:prSet/>
      <dgm:spPr/>
      <dgm:t>
        <a:bodyPr/>
        <a:lstStyle/>
        <a:p>
          <a:endParaRPr lang="en-IN" sz="1400"/>
        </a:p>
      </dgm:t>
    </dgm:pt>
    <dgm:pt modelId="{FE18A8B1-11F4-4290-9DFF-5C96C6D7B67D}" type="sibTrans" cxnId="{8B6AD277-E2EF-4585-930D-2A2891128849}">
      <dgm:prSet/>
      <dgm:spPr/>
      <dgm:t>
        <a:bodyPr/>
        <a:lstStyle/>
        <a:p>
          <a:endParaRPr lang="en-IN" sz="1400"/>
        </a:p>
      </dgm:t>
    </dgm:pt>
    <dgm:pt modelId="{020A8BB7-4C81-46CD-9711-F4D5D1C9DE56}">
      <dgm:prSet custT="1"/>
      <dgm:spPr/>
      <dgm:t>
        <a:bodyPr/>
        <a:lstStyle/>
        <a:p>
          <a:r>
            <a:rPr lang="en-US" sz="1100" dirty="0"/>
            <a:t>Donated to the Cloud Native Computing Foundation (CNCF) in 2015</a:t>
          </a:r>
          <a:endParaRPr lang="en-IN" sz="1100" dirty="0"/>
        </a:p>
      </dgm:t>
    </dgm:pt>
    <dgm:pt modelId="{39565298-3BAE-4DEB-B612-FB2F33492B47}" type="parTrans" cxnId="{B1A43EBE-C8B1-4DA4-A3A7-A9B056DC0A74}">
      <dgm:prSet/>
      <dgm:spPr/>
      <dgm:t>
        <a:bodyPr/>
        <a:lstStyle/>
        <a:p>
          <a:endParaRPr lang="en-IN" sz="1400"/>
        </a:p>
      </dgm:t>
    </dgm:pt>
    <dgm:pt modelId="{F8238F39-6EBB-4DE0-A76B-162D454B4C35}" type="sibTrans" cxnId="{B1A43EBE-C8B1-4DA4-A3A7-A9B056DC0A74}">
      <dgm:prSet/>
      <dgm:spPr/>
      <dgm:t>
        <a:bodyPr/>
        <a:lstStyle/>
        <a:p>
          <a:endParaRPr lang="en-IN" sz="1400"/>
        </a:p>
      </dgm:t>
    </dgm:pt>
    <dgm:pt modelId="{25DE2719-4B10-4DD3-B7D2-780AE2528E7B}">
      <dgm:prSet custT="1"/>
      <dgm:spPr/>
      <dgm:t>
        <a:bodyPr/>
        <a:lstStyle/>
        <a:p>
          <a:r>
            <a:rPr lang="en-US" sz="1100" dirty="0"/>
            <a:t>Sets the standard for cloud-native technologies</a:t>
          </a:r>
          <a:endParaRPr lang="en-IN" sz="1100" dirty="0"/>
        </a:p>
      </dgm:t>
    </dgm:pt>
    <dgm:pt modelId="{F1B8DF3F-5CCE-42CE-A06F-FDE1C0ED6859}" type="parTrans" cxnId="{17B18C7A-6C67-429D-99B5-D153CC2FE9B9}">
      <dgm:prSet/>
      <dgm:spPr/>
      <dgm:t>
        <a:bodyPr/>
        <a:lstStyle/>
        <a:p>
          <a:endParaRPr lang="en-IN" sz="1400"/>
        </a:p>
      </dgm:t>
    </dgm:pt>
    <dgm:pt modelId="{DDB29297-EDDA-4EE2-AED5-3309696F8E2A}" type="sibTrans" cxnId="{17B18C7A-6C67-429D-99B5-D153CC2FE9B9}">
      <dgm:prSet/>
      <dgm:spPr/>
      <dgm:t>
        <a:bodyPr/>
        <a:lstStyle/>
        <a:p>
          <a:endParaRPr lang="en-IN" sz="1400"/>
        </a:p>
      </dgm:t>
    </dgm:pt>
    <dgm:pt modelId="{98CD0B2E-F46A-4F07-89D4-0D3913B7C6F6}">
      <dgm:prSet custT="1"/>
      <dgm:spPr/>
      <dgm:t>
        <a:bodyPr/>
        <a:lstStyle/>
        <a:p>
          <a:r>
            <a:rPr lang="en-IN" sz="1600" dirty="0"/>
            <a:t>Vendor Neutrality</a:t>
          </a:r>
        </a:p>
      </dgm:t>
    </dgm:pt>
    <dgm:pt modelId="{85971AF8-DBA7-4156-AF13-F455639B1E15}" type="parTrans" cxnId="{AFF5D320-F905-4B6D-91A3-28EBB20ADA13}">
      <dgm:prSet/>
      <dgm:spPr/>
      <dgm:t>
        <a:bodyPr/>
        <a:lstStyle/>
        <a:p>
          <a:endParaRPr lang="en-IN" sz="1400"/>
        </a:p>
      </dgm:t>
    </dgm:pt>
    <dgm:pt modelId="{A76ECF1A-00CA-4702-B684-A3F291AE6592}" type="sibTrans" cxnId="{AFF5D320-F905-4B6D-91A3-28EBB20ADA13}">
      <dgm:prSet/>
      <dgm:spPr/>
      <dgm:t>
        <a:bodyPr/>
        <a:lstStyle/>
        <a:p>
          <a:endParaRPr lang="en-IN" sz="1400"/>
        </a:p>
      </dgm:t>
    </dgm:pt>
    <dgm:pt modelId="{BC269160-DB38-449D-B775-6B896CE1D933}">
      <dgm:prSet custT="1"/>
      <dgm:spPr/>
      <dgm:t>
        <a:bodyPr/>
        <a:lstStyle/>
        <a:p>
          <a:r>
            <a:rPr lang="en-US" sz="1100"/>
            <a:t>Not controlled by any single company</a:t>
          </a:r>
          <a:endParaRPr lang="en-IN" sz="1100" dirty="0"/>
        </a:p>
      </dgm:t>
    </dgm:pt>
    <dgm:pt modelId="{7E9B7816-2C83-4E75-907E-357B469E7BBD}" type="parTrans" cxnId="{1F3F0D86-D51D-4769-B273-0BE9B385EB35}">
      <dgm:prSet/>
      <dgm:spPr/>
      <dgm:t>
        <a:bodyPr/>
        <a:lstStyle/>
        <a:p>
          <a:endParaRPr lang="en-IN" sz="1400"/>
        </a:p>
      </dgm:t>
    </dgm:pt>
    <dgm:pt modelId="{A460D042-3F52-43F6-9378-9C3FB2FE3206}" type="sibTrans" cxnId="{1F3F0D86-D51D-4769-B273-0BE9B385EB35}">
      <dgm:prSet/>
      <dgm:spPr/>
      <dgm:t>
        <a:bodyPr/>
        <a:lstStyle/>
        <a:p>
          <a:endParaRPr lang="en-IN" sz="1400"/>
        </a:p>
      </dgm:t>
    </dgm:pt>
    <dgm:pt modelId="{7E1D928E-8E15-4EE8-8B1A-505635588CBF}">
      <dgm:prSet custT="1"/>
      <dgm:spPr/>
      <dgm:t>
        <a:bodyPr/>
        <a:lstStyle/>
        <a:p>
          <a:r>
            <a:rPr lang="en-US" sz="1100" dirty="0"/>
            <a:t>Governed by the CNCF, part of the Linux Foundation</a:t>
          </a:r>
          <a:endParaRPr lang="en-IN" sz="1100" dirty="0"/>
        </a:p>
      </dgm:t>
    </dgm:pt>
    <dgm:pt modelId="{E80E13C4-40A5-47C5-A3B9-0A6509FCAF53}" type="parTrans" cxnId="{E2F0DC0A-CA4F-4ACE-AE1B-FD4A08CBC000}">
      <dgm:prSet/>
      <dgm:spPr/>
      <dgm:t>
        <a:bodyPr/>
        <a:lstStyle/>
        <a:p>
          <a:endParaRPr lang="en-IN" sz="1400"/>
        </a:p>
      </dgm:t>
    </dgm:pt>
    <dgm:pt modelId="{5317AAAE-EDFB-496E-904A-2E0E114D36A5}" type="sibTrans" cxnId="{E2F0DC0A-CA4F-4ACE-AE1B-FD4A08CBC000}">
      <dgm:prSet/>
      <dgm:spPr/>
      <dgm:t>
        <a:bodyPr/>
        <a:lstStyle/>
        <a:p>
          <a:endParaRPr lang="en-IN" sz="1400"/>
        </a:p>
      </dgm:t>
    </dgm:pt>
    <dgm:pt modelId="{6E5C4206-6D32-49F6-9AF4-A574055D60E8}">
      <dgm:prSet custT="1"/>
      <dgm:spPr/>
      <dgm:t>
        <a:bodyPr/>
        <a:lstStyle/>
        <a:p>
          <a:r>
            <a:rPr lang="en-IN" sz="1600"/>
            <a:t>Extensive Community</a:t>
          </a:r>
          <a:endParaRPr lang="en-IN" sz="1600" dirty="0"/>
        </a:p>
      </dgm:t>
    </dgm:pt>
    <dgm:pt modelId="{45AE7778-92AB-486B-BC76-380AF6102271}" type="parTrans" cxnId="{40AB02D6-E834-4BFF-9CE8-D7C90791A3F6}">
      <dgm:prSet/>
      <dgm:spPr/>
      <dgm:t>
        <a:bodyPr/>
        <a:lstStyle/>
        <a:p>
          <a:endParaRPr lang="en-IN" sz="1400"/>
        </a:p>
      </dgm:t>
    </dgm:pt>
    <dgm:pt modelId="{0AF9F86E-6495-44DB-BE0E-78A4FBD58893}" type="sibTrans" cxnId="{40AB02D6-E834-4BFF-9CE8-D7C90791A3F6}">
      <dgm:prSet/>
      <dgm:spPr/>
      <dgm:t>
        <a:bodyPr/>
        <a:lstStyle/>
        <a:p>
          <a:endParaRPr lang="en-IN" sz="1400"/>
        </a:p>
      </dgm:t>
    </dgm:pt>
    <dgm:pt modelId="{55E8BFEB-254A-4202-8B45-598B7E61F8DE}">
      <dgm:prSet custT="1"/>
      <dgm:spPr/>
      <dgm:t>
        <a:bodyPr/>
        <a:lstStyle/>
        <a:p>
          <a:r>
            <a:rPr lang="en-US" sz="1100"/>
            <a:t>One of the most active open-source projects on GitHub</a:t>
          </a:r>
          <a:endParaRPr lang="en-IN" sz="1100" dirty="0"/>
        </a:p>
      </dgm:t>
    </dgm:pt>
    <dgm:pt modelId="{FF9D2E80-660A-4C33-BDF9-1A0467764443}" type="parTrans" cxnId="{237AFEA5-AB25-41B5-BB74-E5DAF88B44D0}">
      <dgm:prSet/>
      <dgm:spPr/>
      <dgm:t>
        <a:bodyPr/>
        <a:lstStyle/>
        <a:p>
          <a:endParaRPr lang="en-IN" sz="1400"/>
        </a:p>
      </dgm:t>
    </dgm:pt>
    <dgm:pt modelId="{A63DB6B8-2ED1-4A4E-A147-53777A5DB3D5}" type="sibTrans" cxnId="{237AFEA5-AB25-41B5-BB74-E5DAF88B44D0}">
      <dgm:prSet/>
      <dgm:spPr/>
      <dgm:t>
        <a:bodyPr/>
        <a:lstStyle/>
        <a:p>
          <a:endParaRPr lang="en-IN" sz="1400"/>
        </a:p>
      </dgm:t>
    </dgm:pt>
    <dgm:pt modelId="{67EFFED6-1FD7-4F73-AB95-F08ADD56B41C}">
      <dgm:prSet custT="1"/>
      <dgm:spPr/>
      <dgm:t>
        <a:bodyPr/>
        <a:lstStyle/>
        <a:p>
          <a:r>
            <a:rPr lang="en-US" sz="1100" dirty="0"/>
            <a:t>Contributions from thousands of individuals and hundreds of companies</a:t>
          </a:r>
          <a:endParaRPr lang="en-IN" sz="1100" dirty="0"/>
        </a:p>
      </dgm:t>
    </dgm:pt>
    <dgm:pt modelId="{92D79493-B0AB-4FB0-B705-56D3D4A9C224}" type="parTrans" cxnId="{C759776E-1FDF-4CA1-AD96-9F8ECD137D26}">
      <dgm:prSet/>
      <dgm:spPr/>
      <dgm:t>
        <a:bodyPr/>
        <a:lstStyle/>
        <a:p>
          <a:endParaRPr lang="en-IN" sz="1400"/>
        </a:p>
      </dgm:t>
    </dgm:pt>
    <dgm:pt modelId="{CDB1D62B-3985-42F2-B8B1-BC6E743557BC}" type="sibTrans" cxnId="{C759776E-1FDF-4CA1-AD96-9F8ECD137D26}">
      <dgm:prSet/>
      <dgm:spPr/>
      <dgm:t>
        <a:bodyPr/>
        <a:lstStyle/>
        <a:p>
          <a:endParaRPr lang="en-IN" sz="1400"/>
        </a:p>
      </dgm:t>
    </dgm:pt>
    <dgm:pt modelId="{FBB94C30-18CC-4233-A8C6-F85DEFE1CCA8}">
      <dgm:prSet custT="1"/>
      <dgm:spPr/>
      <dgm:t>
        <a:bodyPr/>
        <a:lstStyle/>
        <a:p>
          <a:r>
            <a:rPr lang="en-IN" sz="1600"/>
            <a:t>Ecosystem Catalyst</a:t>
          </a:r>
          <a:endParaRPr lang="en-IN" sz="1600" dirty="0"/>
        </a:p>
      </dgm:t>
    </dgm:pt>
    <dgm:pt modelId="{8CFB3D11-33DB-433F-A74D-027550461766}" type="parTrans" cxnId="{E9811A90-DF7B-45CB-A4D0-02A22FEFD6CA}">
      <dgm:prSet/>
      <dgm:spPr/>
      <dgm:t>
        <a:bodyPr/>
        <a:lstStyle/>
        <a:p>
          <a:endParaRPr lang="en-IN" sz="1400"/>
        </a:p>
      </dgm:t>
    </dgm:pt>
    <dgm:pt modelId="{55D47F0F-EE5D-4133-8136-7FBEF6F16D80}" type="sibTrans" cxnId="{E9811A90-DF7B-45CB-A4D0-02A22FEFD6CA}">
      <dgm:prSet/>
      <dgm:spPr/>
      <dgm:t>
        <a:bodyPr/>
        <a:lstStyle/>
        <a:p>
          <a:endParaRPr lang="en-IN" sz="1400"/>
        </a:p>
      </dgm:t>
    </dgm:pt>
    <dgm:pt modelId="{46EA79EF-5DF5-4ED7-BBF2-8C8E44BA2A92}">
      <dgm:prSet custT="1"/>
      <dgm:spPr/>
      <dgm:t>
        <a:bodyPr/>
        <a:lstStyle/>
        <a:p>
          <a:r>
            <a:rPr lang="en-US" sz="1100"/>
            <a:t>Spawned a vast ecosystem of tools and services</a:t>
          </a:r>
          <a:endParaRPr lang="en-IN" sz="1100" dirty="0"/>
        </a:p>
      </dgm:t>
    </dgm:pt>
    <dgm:pt modelId="{7E70E861-AB99-4CE6-B0AE-7EFE81664F15}" type="parTrans" cxnId="{8F508745-456D-4774-B50A-979C06D681ED}">
      <dgm:prSet/>
      <dgm:spPr/>
      <dgm:t>
        <a:bodyPr/>
        <a:lstStyle/>
        <a:p>
          <a:endParaRPr lang="en-IN" sz="1400"/>
        </a:p>
      </dgm:t>
    </dgm:pt>
    <dgm:pt modelId="{B14AE269-11A2-4616-9180-BDCFCAFF1853}" type="sibTrans" cxnId="{8F508745-456D-4774-B50A-979C06D681ED}">
      <dgm:prSet/>
      <dgm:spPr/>
      <dgm:t>
        <a:bodyPr/>
        <a:lstStyle/>
        <a:p>
          <a:endParaRPr lang="en-IN" sz="1400"/>
        </a:p>
      </dgm:t>
    </dgm:pt>
    <dgm:pt modelId="{EFC49CFE-3DBF-4065-91FA-5B5313C5F4AD}">
      <dgm:prSet custT="1"/>
      <dgm:spPr/>
      <dgm:t>
        <a:bodyPr/>
        <a:lstStyle/>
        <a:p>
          <a:r>
            <a:rPr lang="en-IN" sz="1100" dirty="0"/>
            <a:t>De facto standard for container orchestration</a:t>
          </a:r>
        </a:p>
      </dgm:t>
    </dgm:pt>
    <dgm:pt modelId="{5274FBFE-9B6F-4D27-A137-92AF25D1CF3B}" type="parTrans" cxnId="{6B26D99B-F2D3-4359-AD14-15BD1CC8E17E}">
      <dgm:prSet/>
      <dgm:spPr/>
      <dgm:t>
        <a:bodyPr/>
        <a:lstStyle/>
        <a:p>
          <a:endParaRPr lang="en-IN" sz="1400"/>
        </a:p>
      </dgm:t>
    </dgm:pt>
    <dgm:pt modelId="{B65E547F-E591-402A-86F9-87A5680EE9BD}" type="sibTrans" cxnId="{6B26D99B-F2D3-4359-AD14-15BD1CC8E17E}">
      <dgm:prSet/>
      <dgm:spPr/>
      <dgm:t>
        <a:bodyPr/>
        <a:lstStyle/>
        <a:p>
          <a:endParaRPr lang="en-IN" sz="1400"/>
        </a:p>
      </dgm:t>
    </dgm:pt>
    <dgm:pt modelId="{65013F9C-F50C-4790-BEA9-ED76E1684A32}">
      <dgm:prSet custT="1"/>
      <dgm:spPr/>
      <dgm:t>
        <a:bodyPr/>
        <a:lstStyle/>
        <a:p>
          <a:r>
            <a:rPr lang="en-IN" sz="1600"/>
            <a:t>Industry Adoption</a:t>
          </a:r>
          <a:endParaRPr lang="en-IN" sz="1600" dirty="0"/>
        </a:p>
      </dgm:t>
    </dgm:pt>
    <dgm:pt modelId="{585AF372-2484-424A-9925-125A420897DD}" type="parTrans" cxnId="{92F47463-2780-459B-AB5F-0A565CEAB5BC}">
      <dgm:prSet/>
      <dgm:spPr/>
      <dgm:t>
        <a:bodyPr/>
        <a:lstStyle/>
        <a:p>
          <a:endParaRPr lang="en-IN" sz="1400"/>
        </a:p>
      </dgm:t>
    </dgm:pt>
    <dgm:pt modelId="{A77B9311-BA0D-4251-BEC0-F83CB1D0632F}" type="sibTrans" cxnId="{92F47463-2780-459B-AB5F-0A565CEAB5BC}">
      <dgm:prSet/>
      <dgm:spPr/>
      <dgm:t>
        <a:bodyPr/>
        <a:lstStyle/>
        <a:p>
          <a:endParaRPr lang="en-IN" sz="1400"/>
        </a:p>
      </dgm:t>
    </dgm:pt>
    <dgm:pt modelId="{ACF7997F-C661-429F-AFCC-ECE9BC3D6B82}">
      <dgm:prSet custT="1"/>
      <dgm:spPr/>
      <dgm:t>
        <a:bodyPr/>
        <a:lstStyle/>
        <a:p>
          <a:r>
            <a:rPr lang="en-US" sz="1100"/>
            <a:t>Supported by all major cloud providers (AWS, Azure, Google Cloud, etc.)</a:t>
          </a:r>
          <a:endParaRPr lang="en-IN" sz="1100" dirty="0"/>
        </a:p>
      </dgm:t>
    </dgm:pt>
    <dgm:pt modelId="{C3364A89-E517-47A7-8800-02CE6CAC3E2E}" type="parTrans" cxnId="{14675CF2-CA39-4726-B958-1E1E3D5832EE}">
      <dgm:prSet/>
      <dgm:spPr/>
      <dgm:t>
        <a:bodyPr/>
        <a:lstStyle/>
        <a:p>
          <a:endParaRPr lang="en-IN" sz="1400"/>
        </a:p>
      </dgm:t>
    </dgm:pt>
    <dgm:pt modelId="{4230A7BF-6E55-4184-BDB5-113A0200A5CB}" type="sibTrans" cxnId="{14675CF2-CA39-4726-B958-1E1E3D5832EE}">
      <dgm:prSet/>
      <dgm:spPr/>
      <dgm:t>
        <a:bodyPr/>
        <a:lstStyle/>
        <a:p>
          <a:endParaRPr lang="en-IN" sz="1400"/>
        </a:p>
      </dgm:t>
    </dgm:pt>
    <dgm:pt modelId="{D7E06082-292E-4016-AFB5-5AE160BA5208}">
      <dgm:prSet custT="1"/>
      <dgm:spPr/>
      <dgm:t>
        <a:bodyPr/>
        <a:lstStyle/>
        <a:p>
          <a:r>
            <a:rPr lang="en-US" sz="1100" dirty="0"/>
            <a:t>Widely used by both startups and enterprise companies</a:t>
          </a:r>
          <a:endParaRPr lang="en-IN" sz="1100" dirty="0"/>
        </a:p>
      </dgm:t>
    </dgm:pt>
    <dgm:pt modelId="{9475139E-9046-4359-9ACA-143E06F99246}" type="parTrans" cxnId="{4F85B6ED-B9BE-4E86-98BF-0158E5ABEC30}">
      <dgm:prSet/>
      <dgm:spPr/>
      <dgm:t>
        <a:bodyPr/>
        <a:lstStyle/>
        <a:p>
          <a:endParaRPr lang="en-IN" sz="1400"/>
        </a:p>
      </dgm:t>
    </dgm:pt>
    <dgm:pt modelId="{E3775C5F-332E-4BEC-8D29-2807DF366EE4}" type="sibTrans" cxnId="{4F85B6ED-B9BE-4E86-98BF-0158E5ABEC30}">
      <dgm:prSet/>
      <dgm:spPr/>
      <dgm:t>
        <a:bodyPr/>
        <a:lstStyle/>
        <a:p>
          <a:endParaRPr lang="en-IN" sz="1400"/>
        </a:p>
      </dgm:t>
    </dgm:pt>
    <dgm:pt modelId="{F76C9258-0305-462D-A569-0C09CA14C114}" type="pres">
      <dgm:prSet presAssocID="{F8E76535-F0AF-43D3-92C8-CF2C52CA57BB}" presName="Name0" presStyleCnt="0">
        <dgm:presLayoutVars>
          <dgm:dir/>
          <dgm:animLvl val="lvl"/>
          <dgm:resizeHandles/>
        </dgm:presLayoutVars>
      </dgm:prSet>
      <dgm:spPr/>
    </dgm:pt>
    <dgm:pt modelId="{FFA46D97-5A26-4443-BF5F-046DE098C01C}" type="pres">
      <dgm:prSet presAssocID="{657A0B2A-64CD-4A88-9239-24CF7CD1426E}" presName="linNode" presStyleCnt="0"/>
      <dgm:spPr/>
    </dgm:pt>
    <dgm:pt modelId="{BCF2419F-E85A-40E3-BAC7-FC4F3FD73432}" type="pres">
      <dgm:prSet presAssocID="{657A0B2A-64CD-4A88-9239-24CF7CD1426E}" presName="parentShp" presStyleLbl="node1" presStyleIdx="0" presStyleCnt="6">
        <dgm:presLayoutVars>
          <dgm:bulletEnabled val="1"/>
        </dgm:presLayoutVars>
      </dgm:prSet>
      <dgm:spPr/>
    </dgm:pt>
    <dgm:pt modelId="{7F685BC1-AB2C-4165-801F-AA7FB39C6C4E}" type="pres">
      <dgm:prSet presAssocID="{657A0B2A-64CD-4A88-9239-24CF7CD1426E}" presName="childShp" presStyleLbl="bgAccFollowNode1" presStyleIdx="0" presStyleCnt="6">
        <dgm:presLayoutVars>
          <dgm:bulletEnabled val="1"/>
        </dgm:presLayoutVars>
      </dgm:prSet>
      <dgm:spPr/>
    </dgm:pt>
    <dgm:pt modelId="{82C41AB3-4489-49D6-BA95-3CD6F641D4A7}" type="pres">
      <dgm:prSet presAssocID="{3A6519B0-98A3-49CD-A524-D89FCD6AD797}" presName="spacing" presStyleCnt="0"/>
      <dgm:spPr/>
    </dgm:pt>
    <dgm:pt modelId="{A5E54688-53C8-462F-8F25-920353281474}" type="pres">
      <dgm:prSet presAssocID="{9D38BFEE-6A5A-497F-9293-099613DB6D5A}" presName="linNode" presStyleCnt="0"/>
      <dgm:spPr/>
    </dgm:pt>
    <dgm:pt modelId="{9EC2C250-C837-4D4A-AAA8-DF428F1286C1}" type="pres">
      <dgm:prSet presAssocID="{9D38BFEE-6A5A-497F-9293-099613DB6D5A}" presName="parentShp" presStyleLbl="node1" presStyleIdx="1" presStyleCnt="6">
        <dgm:presLayoutVars>
          <dgm:bulletEnabled val="1"/>
        </dgm:presLayoutVars>
      </dgm:prSet>
      <dgm:spPr/>
    </dgm:pt>
    <dgm:pt modelId="{04C7CFCD-3FA7-4B96-9DDB-8DF1BFCA6F75}" type="pres">
      <dgm:prSet presAssocID="{9D38BFEE-6A5A-497F-9293-099613DB6D5A}" presName="childShp" presStyleLbl="bgAccFollowNode1" presStyleIdx="1" presStyleCnt="6">
        <dgm:presLayoutVars>
          <dgm:bulletEnabled val="1"/>
        </dgm:presLayoutVars>
      </dgm:prSet>
      <dgm:spPr/>
    </dgm:pt>
    <dgm:pt modelId="{3E9829CE-F87B-4FCD-AC62-F57879659487}" type="pres">
      <dgm:prSet presAssocID="{2ED03116-E04A-4FB4-9B79-207C1184D396}" presName="spacing" presStyleCnt="0"/>
      <dgm:spPr/>
    </dgm:pt>
    <dgm:pt modelId="{7B1DDE32-6572-41A4-B985-72B637CC15A1}" type="pres">
      <dgm:prSet presAssocID="{98CD0B2E-F46A-4F07-89D4-0D3913B7C6F6}" presName="linNode" presStyleCnt="0"/>
      <dgm:spPr/>
    </dgm:pt>
    <dgm:pt modelId="{2485C915-0308-4E94-BEDF-E7144C81F215}" type="pres">
      <dgm:prSet presAssocID="{98CD0B2E-F46A-4F07-89D4-0D3913B7C6F6}" presName="parentShp" presStyleLbl="node1" presStyleIdx="2" presStyleCnt="6">
        <dgm:presLayoutVars>
          <dgm:bulletEnabled val="1"/>
        </dgm:presLayoutVars>
      </dgm:prSet>
      <dgm:spPr/>
    </dgm:pt>
    <dgm:pt modelId="{A2A6C1C6-E2B1-4C02-9E6A-7F0622F8CAC5}" type="pres">
      <dgm:prSet presAssocID="{98CD0B2E-F46A-4F07-89D4-0D3913B7C6F6}" presName="childShp" presStyleLbl="bgAccFollowNode1" presStyleIdx="2" presStyleCnt="6">
        <dgm:presLayoutVars>
          <dgm:bulletEnabled val="1"/>
        </dgm:presLayoutVars>
      </dgm:prSet>
      <dgm:spPr/>
    </dgm:pt>
    <dgm:pt modelId="{11A9AC5C-E36F-4398-9B66-AE1467543F7E}" type="pres">
      <dgm:prSet presAssocID="{A76ECF1A-00CA-4702-B684-A3F291AE6592}" presName="spacing" presStyleCnt="0"/>
      <dgm:spPr/>
    </dgm:pt>
    <dgm:pt modelId="{4D7A8D38-C393-4B0B-AD0E-0272D3FF6F85}" type="pres">
      <dgm:prSet presAssocID="{6E5C4206-6D32-49F6-9AF4-A574055D60E8}" presName="linNode" presStyleCnt="0"/>
      <dgm:spPr/>
    </dgm:pt>
    <dgm:pt modelId="{B4C15701-6946-4B9D-B898-5501A82A04EE}" type="pres">
      <dgm:prSet presAssocID="{6E5C4206-6D32-49F6-9AF4-A574055D60E8}" presName="parentShp" presStyleLbl="node1" presStyleIdx="3" presStyleCnt="6">
        <dgm:presLayoutVars>
          <dgm:bulletEnabled val="1"/>
        </dgm:presLayoutVars>
      </dgm:prSet>
      <dgm:spPr/>
    </dgm:pt>
    <dgm:pt modelId="{6D0DEAB0-617C-40A0-A6EB-3C53C652E310}" type="pres">
      <dgm:prSet presAssocID="{6E5C4206-6D32-49F6-9AF4-A574055D60E8}" presName="childShp" presStyleLbl="bgAccFollowNode1" presStyleIdx="3" presStyleCnt="6">
        <dgm:presLayoutVars>
          <dgm:bulletEnabled val="1"/>
        </dgm:presLayoutVars>
      </dgm:prSet>
      <dgm:spPr/>
    </dgm:pt>
    <dgm:pt modelId="{87978F1D-30DD-419C-B022-47F70AFB8543}" type="pres">
      <dgm:prSet presAssocID="{0AF9F86E-6495-44DB-BE0E-78A4FBD58893}" presName="spacing" presStyleCnt="0"/>
      <dgm:spPr/>
    </dgm:pt>
    <dgm:pt modelId="{179C04B9-3081-4376-97FA-193E03874B02}" type="pres">
      <dgm:prSet presAssocID="{FBB94C30-18CC-4233-A8C6-F85DEFE1CCA8}" presName="linNode" presStyleCnt="0"/>
      <dgm:spPr/>
    </dgm:pt>
    <dgm:pt modelId="{3F5F8360-299A-435C-9979-8A6E5DBD7EAF}" type="pres">
      <dgm:prSet presAssocID="{FBB94C30-18CC-4233-A8C6-F85DEFE1CCA8}" presName="parentShp" presStyleLbl="node1" presStyleIdx="4" presStyleCnt="6">
        <dgm:presLayoutVars>
          <dgm:bulletEnabled val="1"/>
        </dgm:presLayoutVars>
      </dgm:prSet>
      <dgm:spPr/>
    </dgm:pt>
    <dgm:pt modelId="{D18EE9E0-2032-4110-B5AF-328F44D6B1DF}" type="pres">
      <dgm:prSet presAssocID="{FBB94C30-18CC-4233-A8C6-F85DEFE1CCA8}" presName="childShp" presStyleLbl="bgAccFollowNode1" presStyleIdx="4" presStyleCnt="6">
        <dgm:presLayoutVars>
          <dgm:bulletEnabled val="1"/>
        </dgm:presLayoutVars>
      </dgm:prSet>
      <dgm:spPr/>
    </dgm:pt>
    <dgm:pt modelId="{945B985E-EF73-4988-8A15-65EE71CF3769}" type="pres">
      <dgm:prSet presAssocID="{55D47F0F-EE5D-4133-8136-7FBEF6F16D80}" presName="spacing" presStyleCnt="0"/>
      <dgm:spPr/>
    </dgm:pt>
    <dgm:pt modelId="{B5D21C2B-EAAB-4E20-9739-8B715F68B0A9}" type="pres">
      <dgm:prSet presAssocID="{65013F9C-F50C-4790-BEA9-ED76E1684A32}" presName="linNode" presStyleCnt="0"/>
      <dgm:spPr/>
    </dgm:pt>
    <dgm:pt modelId="{79ADAA93-742C-4596-A546-B9DC5F764F8B}" type="pres">
      <dgm:prSet presAssocID="{65013F9C-F50C-4790-BEA9-ED76E1684A32}" presName="parentShp" presStyleLbl="node1" presStyleIdx="5" presStyleCnt="6">
        <dgm:presLayoutVars>
          <dgm:bulletEnabled val="1"/>
        </dgm:presLayoutVars>
      </dgm:prSet>
      <dgm:spPr/>
    </dgm:pt>
    <dgm:pt modelId="{A64CDB11-33A2-497D-9DE7-BAB53FECD22B}" type="pres">
      <dgm:prSet presAssocID="{65013F9C-F50C-4790-BEA9-ED76E1684A32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E2F0DC0A-CA4F-4ACE-AE1B-FD4A08CBC000}" srcId="{98CD0B2E-F46A-4F07-89D4-0D3913B7C6F6}" destId="{7E1D928E-8E15-4EE8-8B1A-505635588CBF}" srcOrd="1" destOrd="0" parTransId="{E80E13C4-40A5-47C5-A3B9-0A6509FCAF53}" sibTransId="{5317AAAE-EDFB-496E-904A-2E0E114D36A5}"/>
    <dgm:cxn modelId="{CC584510-5187-4B75-A3B7-167DFE9859EA}" type="presOf" srcId="{ACF7997F-C661-429F-AFCC-ECE9BC3D6B82}" destId="{A64CDB11-33A2-497D-9DE7-BAB53FECD22B}" srcOrd="0" destOrd="0" presId="urn:microsoft.com/office/officeart/2005/8/layout/vList6"/>
    <dgm:cxn modelId="{02414516-49D0-48C1-9969-DEFD3B633776}" type="presOf" srcId="{020A8BB7-4C81-46CD-9711-F4D5D1C9DE56}" destId="{7F685BC1-AB2C-4165-801F-AA7FB39C6C4E}" srcOrd="0" destOrd="1" presId="urn:microsoft.com/office/officeart/2005/8/layout/vList6"/>
    <dgm:cxn modelId="{720B4616-020C-494A-B431-36607DBD4D0E}" type="presOf" srcId="{55E8BFEB-254A-4202-8B45-598B7E61F8DE}" destId="{6D0DEAB0-617C-40A0-A6EB-3C53C652E310}" srcOrd="0" destOrd="0" presId="urn:microsoft.com/office/officeart/2005/8/layout/vList6"/>
    <dgm:cxn modelId="{AFF5D320-F905-4B6D-91A3-28EBB20ADA13}" srcId="{F8E76535-F0AF-43D3-92C8-CF2C52CA57BB}" destId="{98CD0B2E-F46A-4F07-89D4-0D3913B7C6F6}" srcOrd="2" destOrd="0" parTransId="{85971AF8-DBA7-4156-AF13-F455639B1E15}" sibTransId="{A76ECF1A-00CA-4702-B684-A3F291AE6592}"/>
    <dgm:cxn modelId="{0733C721-A011-4E7A-8462-268AB1417E06}" srcId="{F8E76535-F0AF-43D3-92C8-CF2C52CA57BB}" destId="{657A0B2A-64CD-4A88-9239-24CF7CD1426E}" srcOrd="0" destOrd="0" parTransId="{611930E9-9A14-4B4B-8A7F-15B70A6E6979}" sibTransId="{3A6519B0-98A3-49CD-A524-D89FCD6AD797}"/>
    <dgm:cxn modelId="{11B2022A-0E77-4043-BD6D-1FC71E175D7C}" type="presOf" srcId="{25DE2719-4B10-4DD3-B7D2-780AE2528E7B}" destId="{04C7CFCD-3FA7-4B96-9DDB-8DF1BFCA6F75}" srcOrd="0" destOrd="1" presId="urn:microsoft.com/office/officeart/2005/8/layout/vList6"/>
    <dgm:cxn modelId="{036A4E37-5D8B-42B5-9303-410535103BFB}" type="presOf" srcId="{7E1D928E-8E15-4EE8-8B1A-505635588CBF}" destId="{A2A6C1C6-E2B1-4C02-9E6A-7F0622F8CAC5}" srcOrd="0" destOrd="1" presId="urn:microsoft.com/office/officeart/2005/8/layout/vList6"/>
    <dgm:cxn modelId="{3D28AE5B-1B86-4D4E-B58E-A93F4D462759}" type="presOf" srcId="{657A0B2A-64CD-4A88-9239-24CF7CD1426E}" destId="{BCF2419F-E85A-40E3-BAC7-FC4F3FD73432}" srcOrd="0" destOrd="0" presId="urn:microsoft.com/office/officeart/2005/8/layout/vList6"/>
    <dgm:cxn modelId="{40D07A5F-6D28-4CA9-B6C3-518D165471E5}" type="presOf" srcId="{D7E06082-292E-4016-AFB5-5AE160BA5208}" destId="{A64CDB11-33A2-497D-9DE7-BAB53FECD22B}" srcOrd="0" destOrd="1" presId="urn:microsoft.com/office/officeart/2005/8/layout/vList6"/>
    <dgm:cxn modelId="{92F47463-2780-459B-AB5F-0A565CEAB5BC}" srcId="{F8E76535-F0AF-43D3-92C8-CF2C52CA57BB}" destId="{65013F9C-F50C-4790-BEA9-ED76E1684A32}" srcOrd="5" destOrd="0" parTransId="{585AF372-2484-424A-9925-125A420897DD}" sibTransId="{A77B9311-BA0D-4251-BEC0-F83CB1D0632F}"/>
    <dgm:cxn modelId="{E5B28743-E282-4025-939C-477383B72A58}" type="presOf" srcId="{C34D164F-DE62-402A-9404-43E57A0A1BDE}" destId="{04C7CFCD-3FA7-4B96-9DDB-8DF1BFCA6F75}" srcOrd="0" destOrd="0" presId="urn:microsoft.com/office/officeart/2005/8/layout/vList6"/>
    <dgm:cxn modelId="{8F508745-456D-4774-B50A-979C06D681ED}" srcId="{FBB94C30-18CC-4233-A8C6-F85DEFE1CCA8}" destId="{46EA79EF-5DF5-4ED7-BBF2-8C8E44BA2A92}" srcOrd="0" destOrd="0" parTransId="{7E70E861-AB99-4CE6-B0AE-7EFE81664F15}" sibTransId="{B14AE269-11A2-4616-9180-BDCFCAFF1853}"/>
    <dgm:cxn modelId="{3716B165-6F66-4C65-A94A-55C0E0542684}" type="presOf" srcId="{6E5C4206-6D32-49F6-9AF4-A574055D60E8}" destId="{B4C15701-6946-4B9D-B898-5501A82A04EE}" srcOrd="0" destOrd="0" presId="urn:microsoft.com/office/officeart/2005/8/layout/vList6"/>
    <dgm:cxn modelId="{BF259547-EBF0-4B4B-A1AD-17890F1C628F}" type="presOf" srcId="{9D38BFEE-6A5A-497F-9293-099613DB6D5A}" destId="{9EC2C250-C837-4D4A-AAA8-DF428F1286C1}" srcOrd="0" destOrd="0" presId="urn:microsoft.com/office/officeart/2005/8/layout/vList6"/>
    <dgm:cxn modelId="{8FF9576A-86A1-4582-9773-2B2C2E1795B8}" type="presOf" srcId="{65013F9C-F50C-4790-BEA9-ED76E1684A32}" destId="{79ADAA93-742C-4596-A546-B9DC5F764F8B}" srcOrd="0" destOrd="0" presId="urn:microsoft.com/office/officeart/2005/8/layout/vList6"/>
    <dgm:cxn modelId="{C759776E-1FDF-4CA1-AD96-9F8ECD137D26}" srcId="{6E5C4206-6D32-49F6-9AF4-A574055D60E8}" destId="{67EFFED6-1FD7-4F73-AB95-F08ADD56B41C}" srcOrd="1" destOrd="0" parTransId="{92D79493-B0AB-4FB0-B705-56D3D4A9C224}" sibTransId="{CDB1D62B-3985-42F2-B8B1-BC6E743557BC}"/>
    <dgm:cxn modelId="{CECE9652-0D79-49BC-82AF-1EAB9EA8D29E}" type="presOf" srcId="{BC269160-DB38-449D-B775-6B896CE1D933}" destId="{A2A6C1C6-E2B1-4C02-9E6A-7F0622F8CAC5}" srcOrd="0" destOrd="0" presId="urn:microsoft.com/office/officeart/2005/8/layout/vList6"/>
    <dgm:cxn modelId="{8B6AD277-E2EF-4585-930D-2A2891128849}" srcId="{9D38BFEE-6A5A-497F-9293-099613DB6D5A}" destId="{C34D164F-DE62-402A-9404-43E57A0A1BDE}" srcOrd="0" destOrd="0" parTransId="{15A04591-EC76-49AB-A9F8-889B77693BA2}" sibTransId="{FE18A8B1-11F4-4290-9DFF-5C96C6D7B67D}"/>
    <dgm:cxn modelId="{17B18C7A-6C67-429D-99B5-D153CC2FE9B9}" srcId="{9D38BFEE-6A5A-497F-9293-099613DB6D5A}" destId="{25DE2719-4B10-4DD3-B7D2-780AE2528E7B}" srcOrd="1" destOrd="0" parTransId="{F1B8DF3F-5CCE-42CE-A06F-FDE1C0ED6859}" sibTransId="{DDB29297-EDDA-4EE2-AED5-3309696F8E2A}"/>
    <dgm:cxn modelId="{82514D7F-D6B0-4708-BFFF-89B4484CE9D0}" type="presOf" srcId="{EFC49CFE-3DBF-4065-91FA-5B5313C5F4AD}" destId="{D18EE9E0-2032-4110-B5AF-328F44D6B1DF}" srcOrd="0" destOrd="1" presId="urn:microsoft.com/office/officeart/2005/8/layout/vList6"/>
    <dgm:cxn modelId="{1F3F0D86-D51D-4769-B273-0BE9B385EB35}" srcId="{98CD0B2E-F46A-4F07-89D4-0D3913B7C6F6}" destId="{BC269160-DB38-449D-B775-6B896CE1D933}" srcOrd="0" destOrd="0" parTransId="{7E9B7816-2C83-4E75-907E-357B469E7BBD}" sibTransId="{A460D042-3F52-43F6-9378-9C3FB2FE3206}"/>
    <dgm:cxn modelId="{046A068A-D49B-4180-904C-778DBFACDC42}" type="presOf" srcId="{46EA79EF-5DF5-4ED7-BBF2-8C8E44BA2A92}" destId="{D18EE9E0-2032-4110-B5AF-328F44D6B1DF}" srcOrd="0" destOrd="0" presId="urn:microsoft.com/office/officeart/2005/8/layout/vList6"/>
    <dgm:cxn modelId="{E9811A90-DF7B-45CB-A4D0-02A22FEFD6CA}" srcId="{F8E76535-F0AF-43D3-92C8-CF2C52CA57BB}" destId="{FBB94C30-18CC-4233-A8C6-F85DEFE1CCA8}" srcOrd="4" destOrd="0" parTransId="{8CFB3D11-33DB-433F-A74D-027550461766}" sibTransId="{55D47F0F-EE5D-4133-8136-7FBEF6F16D80}"/>
    <dgm:cxn modelId="{C7266891-3A8E-428F-B1CC-044133369CE4}" type="presOf" srcId="{86F0CDC6-6CE0-436A-BCCF-CC8260DC6547}" destId="{7F685BC1-AB2C-4165-801F-AA7FB39C6C4E}" srcOrd="0" destOrd="0" presId="urn:microsoft.com/office/officeart/2005/8/layout/vList6"/>
    <dgm:cxn modelId="{6B26D99B-F2D3-4359-AD14-15BD1CC8E17E}" srcId="{FBB94C30-18CC-4233-A8C6-F85DEFE1CCA8}" destId="{EFC49CFE-3DBF-4065-91FA-5B5313C5F4AD}" srcOrd="1" destOrd="0" parTransId="{5274FBFE-9B6F-4D27-A137-92AF25D1CF3B}" sibTransId="{B65E547F-E591-402A-86F9-87A5680EE9BD}"/>
    <dgm:cxn modelId="{5F6D0DA5-24A7-494C-BB5A-6485F48611BE}" type="presOf" srcId="{67EFFED6-1FD7-4F73-AB95-F08ADD56B41C}" destId="{6D0DEAB0-617C-40A0-A6EB-3C53C652E310}" srcOrd="0" destOrd="1" presId="urn:microsoft.com/office/officeart/2005/8/layout/vList6"/>
    <dgm:cxn modelId="{237AFEA5-AB25-41B5-BB74-E5DAF88B44D0}" srcId="{6E5C4206-6D32-49F6-9AF4-A574055D60E8}" destId="{55E8BFEB-254A-4202-8B45-598B7E61F8DE}" srcOrd="0" destOrd="0" parTransId="{FF9D2E80-660A-4C33-BDF9-1A0467764443}" sibTransId="{A63DB6B8-2ED1-4A4E-A147-53777A5DB3D5}"/>
    <dgm:cxn modelId="{B8E522B4-1D8F-4D65-9ADD-9CA6D918CBF5}" type="presOf" srcId="{98CD0B2E-F46A-4F07-89D4-0D3913B7C6F6}" destId="{2485C915-0308-4E94-BEDF-E7144C81F215}" srcOrd="0" destOrd="0" presId="urn:microsoft.com/office/officeart/2005/8/layout/vList6"/>
    <dgm:cxn modelId="{B1A43EBE-C8B1-4DA4-A3A7-A9B056DC0A74}" srcId="{657A0B2A-64CD-4A88-9239-24CF7CD1426E}" destId="{020A8BB7-4C81-46CD-9711-F4D5D1C9DE56}" srcOrd="1" destOrd="0" parTransId="{39565298-3BAE-4DEB-B612-FB2F33492B47}" sibTransId="{F8238F39-6EBB-4DE0-A76B-162D454B4C35}"/>
    <dgm:cxn modelId="{E2F55FC7-3FC3-4C5D-8196-7199E48B79C0}" type="presOf" srcId="{FBB94C30-18CC-4233-A8C6-F85DEFE1CCA8}" destId="{3F5F8360-299A-435C-9979-8A6E5DBD7EAF}" srcOrd="0" destOrd="0" presId="urn:microsoft.com/office/officeart/2005/8/layout/vList6"/>
    <dgm:cxn modelId="{40AB02D6-E834-4BFF-9CE8-D7C90791A3F6}" srcId="{F8E76535-F0AF-43D3-92C8-CF2C52CA57BB}" destId="{6E5C4206-6D32-49F6-9AF4-A574055D60E8}" srcOrd="3" destOrd="0" parTransId="{45AE7778-92AB-486B-BC76-380AF6102271}" sibTransId="{0AF9F86E-6495-44DB-BE0E-78A4FBD58893}"/>
    <dgm:cxn modelId="{A54D18D9-678B-4889-BA19-28CFCF5F24AA}" srcId="{F8E76535-F0AF-43D3-92C8-CF2C52CA57BB}" destId="{9D38BFEE-6A5A-497F-9293-099613DB6D5A}" srcOrd="1" destOrd="0" parTransId="{E3019533-2975-4B35-9FB7-4DABD6F3BC91}" sibTransId="{2ED03116-E04A-4FB4-9B79-207C1184D396}"/>
    <dgm:cxn modelId="{4F85B6ED-B9BE-4E86-98BF-0158E5ABEC30}" srcId="{65013F9C-F50C-4790-BEA9-ED76E1684A32}" destId="{D7E06082-292E-4016-AFB5-5AE160BA5208}" srcOrd="1" destOrd="0" parTransId="{9475139E-9046-4359-9ACA-143E06F99246}" sibTransId="{E3775C5F-332E-4BEC-8D29-2807DF366EE4}"/>
    <dgm:cxn modelId="{14675CF2-CA39-4726-B958-1E1E3D5832EE}" srcId="{65013F9C-F50C-4790-BEA9-ED76E1684A32}" destId="{ACF7997F-C661-429F-AFCC-ECE9BC3D6B82}" srcOrd="0" destOrd="0" parTransId="{C3364A89-E517-47A7-8800-02CE6CAC3E2E}" sibTransId="{4230A7BF-6E55-4184-BDB5-113A0200A5CB}"/>
    <dgm:cxn modelId="{3F3DC3F3-4DCD-4C8D-A225-7505EFF5FB40}" srcId="{657A0B2A-64CD-4A88-9239-24CF7CD1426E}" destId="{86F0CDC6-6CE0-436A-BCCF-CC8260DC6547}" srcOrd="0" destOrd="0" parTransId="{D599E85D-4641-4305-9D74-072FD6B0C1B1}" sibTransId="{EEFC435E-C558-4C70-8E59-A4BFBFCDB87E}"/>
    <dgm:cxn modelId="{FE6454FC-B99F-474E-B354-ECFAC58CD7AF}" type="presOf" srcId="{F8E76535-F0AF-43D3-92C8-CF2C52CA57BB}" destId="{F76C9258-0305-462D-A569-0C09CA14C114}" srcOrd="0" destOrd="0" presId="urn:microsoft.com/office/officeart/2005/8/layout/vList6"/>
    <dgm:cxn modelId="{2A9C3526-2652-45C2-8CC1-1CB385E187EE}" type="presParOf" srcId="{F76C9258-0305-462D-A569-0C09CA14C114}" destId="{FFA46D97-5A26-4443-BF5F-046DE098C01C}" srcOrd="0" destOrd="0" presId="urn:microsoft.com/office/officeart/2005/8/layout/vList6"/>
    <dgm:cxn modelId="{177770DA-ACDB-4DF1-A854-615957C274BF}" type="presParOf" srcId="{FFA46D97-5A26-4443-BF5F-046DE098C01C}" destId="{BCF2419F-E85A-40E3-BAC7-FC4F3FD73432}" srcOrd="0" destOrd="0" presId="urn:microsoft.com/office/officeart/2005/8/layout/vList6"/>
    <dgm:cxn modelId="{438F0A55-1F36-4F2C-ABE4-D622F85A3034}" type="presParOf" srcId="{FFA46D97-5A26-4443-BF5F-046DE098C01C}" destId="{7F685BC1-AB2C-4165-801F-AA7FB39C6C4E}" srcOrd="1" destOrd="0" presId="urn:microsoft.com/office/officeart/2005/8/layout/vList6"/>
    <dgm:cxn modelId="{D90C0FC7-2B06-4CE6-8262-345BD83977AD}" type="presParOf" srcId="{F76C9258-0305-462D-A569-0C09CA14C114}" destId="{82C41AB3-4489-49D6-BA95-3CD6F641D4A7}" srcOrd="1" destOrd="0" presId="urn:microsoft.com/office/officeart/2005/8/layout/vList6"/>
    <dgm:cxn modelId="{2ECF5964-01D8-40CE-8F59-7FCF5BBA38A9}" type="presParOf" srcId="{F76C9258-0305-462D-A569-0C09CA14C114}" destId="{A5E54688-53C8-462F-8F25-920353281474}" srcOrd="2" destOrd="0" presId="urn:microsoft.com/office/officeart/2005/8/layout/vList6"/>
    <dgm:cxn modelId="{F7352811-202A-4E37-9563-8A85AD382B79}" type="presParOf" srcId="{A5E54688-53C8-462F-8F25-920353281474}" destId="{9EC2C250-C837-4D4A-AAA8-DF428F1286C1}" srcOrd="0" destOrd="0" presId="urn:microsoft.com/office/officeart/2005/8/layout/vList6"/>
    <dgm:cxn modelId="{E160E978-1323-4CD7-989C-71776EB4E638}" type="presParOf" srcId="{A5E54688-53C8-462F-8F25-920353281474}" destId="{04C7CFCD-3FA7-4B96-9DDB-8DF1BFCA6F75}" srcOrd="1" destOrd="0" presId="urn:microsoft.com/office/officeart/2005/8/layout/vList6"/>
    <dgm:cxn modelId="{80B51496-A1CC-4378-90A7-E289F053D537}" type="presParOf" srcId="{F76C9258-0305-462D-A569-0C09CA14C114}" destId="{3E9829CE-F87B-4FCD-AC62-F57879659487}" srcOrd="3" destOrd="0" presId="urn:microsoft.com/office/officeart/2005/8/layout/vList6"/>
    <dgm:cxn modelId="{20219ED8-400E-4B4B-8825-6540E9A39304}" type="presParOf" srcId="{F76C9258-0305-462D-A569-0C09CA14C114}" destId="{7B1DDE32-6572-41A4-B985-72B637CC15A1}" srcOrd="4" destOrd="0" presId="urn:microsoft.com/office/officeart/2005/8/layout/vList6"/>
    <dgm:cxn modelId="{D0A1A013-F81C-40C0-BC3B-92181660957F}" type="presParOf" srcId="{7B1DDE32-6572-41A4-B985-72B637CC15A1}" destId="{2485C915-0308-4E94-BEDF-E7144C81F215}" srcOrd="0" destOrd="0" presId="urn:microsoft.com/office/officeart/2005/8/layout/vList6"/>
    <dgm:cxn modelId="{F23CFEE5-E24C-457E-BEC4-3D68BAC4B6A8}" type="presParOf" srcId="{7B1DDE32-6572-41A4-B985-72B637CC15A1}" destId="{A2A6C1C6-E2B1-4C02-9E6A-7F0622F8CAC5}" srcOrd="1" destOrd="0" presId="urn:microsoft.com/office/officeart/2005/8/layout/vList6"/>
    <dgm:cxn modelId="{5FDF8AFA-0C12-41AE-A5F0-322560981144}" type="presParOf" srcId="{F76C9258-0305-462D-A569-0C09CA14C114}" destId="{11A9AC5C-E36F-4398-9B66-AE1467543F7E}" srcOrd="5" destOrd="0" presId="urn:microsoft.com/office/officeart/2005/8/layout/vList6"/>
    <dgm:cxn modelId="{7D6B980D-40AB-4A52-A73B-BBCD12F6345B}" type="presParOf" srcId="{F76C9258-0305-462D-A569-0C09CA14C114}" destId="{4D7A8D38-C393-4B0B-AD0E-0272D3FF6F85}" srcOrd="6" destOrd="0" presId="urn:microsoft.com/office/officeart/2005/8/layout/vList6"/>
    <dgm:cxn modelId="{48217054-67B2-4D89-B4E3-EE924E4B2A36}" type="presParOf" srcId="{4D7A8D38-C393-4B0B-AD0E-0272D3FF6F85}" destId="{B4C15701-6946-4B9D-B898-5501A82A04EE}" srcOrd="0" destOrd="0" presId="urn:microsoft.com/office/officeart/2005/8/layout/vList6"/>
    <dgm:cxn modelId="{9EA92EDC-E0C5-4CAB-BD14-A4176EDDB1D4}" type="presParOf" srcId="{4D7A8D38-C393-4B0B-AD0E-0272D3FF6F85}" destId="{6D0DEAB0-617C-40A0-A6EB-3C53C652E310}" srcOrd="1" destOrd="0" presId="urn:microsoft.com/office/officeart/2005/8/layout/vList6"/>
    <dgm:cxn modelId="{BFE587C0-3E65-4150-9CB9-37A7390AFBC3}" type="presParOf" srcId="{F76C9258-0305-462D-A569-0C09CA14C114}" destId="{87978F1D-30DD-419C-B022-47F70AFB8543}" srcOrd="7" destOrd="0" presId="urn:microsoft.com/office/officeart/2005/8/layout/vList6"/>
    <dgm:cxn modelId="{0FB7BC15-73BD-4417-9639-32A3FC8978C8}" type="presParOf" srcId="{F76C9258-0305-462D-A569-0C09CA14C114}" destId="{179C04B9-3081-4376-97FA-193E03874B02}" srcOrd="8" destOrd="0" presId="urn:microsoft.com/office/officeart/2005/8/layout/vList6"/>
    <dgm:cxn modelId="{931F28F0-55B6-4AED-AFBE-1B9266DAB3EF}" type="presParOf" srcId="{179C04B9-3081-4376-97FA-193E03874B02}" destId="{3F5F8360-299A-435C-9979-8A6E5DBD7EAF}" srcOrd="0" destOrd="0" presId="urn:microsoft.com/office/officeart/2005/8/layout/vList6"/>
    <dgm:cxn modelId="{2B19001F-3084-41A2-8886-3489EB2AE3FE}" type="presParOf" srcId="{179C04B9-3081-4376-97FA-193E03874B02}" destId="{D18EE9E0-2032-4110-B5AF-328F44D6B1DF}" srcOrd="1" destOrd="0" presId="urn:microsoft.com/office/officeart/2005/8/layout/vList6"/>
    <dgm:cxn modelId="{A3631004-C1FB-4C4F-9F22-07E7038EC0D4}" type="presParOf" srcId="{F76C9258-0305-462D-A569-0C09CA14C114}" destId="{945B985E-EF73-4988-8A15-65EE71CF3769}" srcOrd="9" destOrd="0" presId="urn:microsoft.com/office/officeart/2005/8/layout/vList6"/>
    <dgm:cxn modelId="{0B0C8974-3CA7-4672-B333-5501BA123C2E}" type="presParOf" srcId="{F76C9258-0305-462D-A569-0C09CA14C114}" destId="{B5D21C2B-EAAB-4E20-9739-8B715F68B0A9}" srcOrd="10" destOrd="0" presId="urn:microsoft.com/office/officeart/2005/8/layout/vList6"/>
    <dgm:cxn modelId="{84292426-4170-4E45-B659-D6F39FA17C12}" type="presParOf" srcId="{B5D21C2B-EAAB-4E20-9739-8B715F68B0A9}" destId="{79ADAA93-742C-4596-A546-B9DC5F764F8B}" srcOrd="0" destOrd="0" presId="urn:microsoft.com/office/officeart/2005/8/layout/vList6"/>
    <dgm:cxn modelId="{471EA17A-7B92-4562-B626-3C275FA44EDD}" type="presParOf" srcId="{B5D21C2B-EAAB-4E20-9739-8B715F68B0A9}" destId="{A64CDB11-33A2-497D-9DE7-BAB53FECD22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85BC1-AB2C-4165-801F-AA7FB39C6C4E}">
      <dsp:nvSpPr>
        <dsp:cNvPr id="0" name=""/>
        <dsp:cNvSpPr/>
      </dsp:nvSpPr>
      <dsp:spPr>
        <a:xfrm>
          <a:off x="3588328" y="535"/>
          <a:ext cx="5382492" cy="6752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Kubernetes was originally developed by Google and open-sourced in 2014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Donated to the Cloud Native Computing Foundation (CNCF) in 2015</a:t>
          </a:r>
          <a:endParaRPr lang="en-IN" sz="1100" kern="1200" dirty="0"/>
        </a:p>
      </dsp:txBody>
      <dsp:txXfrm>
        <a:off x="3588328" y="84943"/>
        <a:ext cx="5129269" cy="506446"/>
      </dsp:txXfrm>
    </dsp:sp>
    <dsp:sp modelId="{BCF2419F-E85A-40E3-BAC7-FC4F3FD73432}">
      <dsp:nvSpPr>
        <dsp:cNvPr id="0" name=""/>
        <dsp:cNvSpPr/>
      </dsp:nvSpPr>
      <dsp:spPr>
        <a:xfrm>
          <a:off x="0" y="535"/>
          <a:ext cx="3588328" cy="675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Open-Source Foundation</a:t>
          </a:r>
        </a:p>
      </dsp:txBody>
      <dsp:txXfrm>
        <a:off x="32964" y="33499"/>
        <a:ext cx="3522400" cy="609334"/>
      </dsp:txXfrm>
    </dsp:sp>
    <dsp:sp modelId="{04C7CFCD-3FA7-4B96-9DDB-8DF1BFCA6F75}">
      <dsp:nvSpPr>
        <dsp:cNvPr id="0" name=""/>
        <dsp:cNvSpPr/>
      </dsp:nvSpPr>
      <dsp:spPr>
        <a:xfrm>
          <a:off x="3588328" y="743324"/>
          <a:ext cx="5382492" cy="6752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First "graduated" project of the CNCF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Sets the standard for cloud-native technologies</a:t>
          </a:r>
          <a:endParaRPr lang="en-IN" sz="1100" kern="1200" dirty="0"/>
        </a:p>
      </dsp:txBody>
      <dsp:txXfrm>
        <a:off x="3588328" y="827732"/>
        <a:ext cx="5129269" cy="506446"/>
      </dsp:txXfrm>
    </dsp:sp>
    <dsp:sp modelId="{9EC2C250-C837-4D4A-AAA8-DF428F1286C1}">
      <dsp:nvSpPr>
        <dsp:cNvPr id="0" name=""/>
        <dsp:cNvSpPr/>
      </dsp:nvSpPr>
      <dsp:spPr>
        <a:xfrm>
          <a:off x="0" y="743324"/>
          <a:ext cx="3588328" cy="675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CNCF Flagship Project</a:t>
          </a:r>
        </a:p>
      </dsp:txBody>
      <dsp:txXfrm>
        <a:off x="32964" y="776288"/>
        <a:ext cx="3522400" cy="609334"/>
      </dsp:txXfrm>
    </dsp:sp>
    <dsp:sp modelId="{A2A6C1C6-E2B1-4C02-9E6A-7F0622F8CAC5}">
      <dsp:nvSpPr>
        <dsp:cNvPr id="0" name=""/>
        <dsp:cNvSpPr/>
      </dsp:nvSpPr>
      <dsp:spPr>
        <a:xfrm>
          <a:off x="3588328" y="1486113"/>
          <a:ext cx="5382492" cy="6752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Not controlled by any single company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Governed by the CNCF, part of the Linux Foundation</a:t>
          </a:r>
          <a:endParaRPr lang="en-IN" sz="1100" kern="1200" dirty="0"/>
        </a:p>
      </dsp:txBody>
      <dsp:txXfrm>
        <a:off x="3588328" y="1570521"/>
        <a:ext cx="5129269" cy="506446"/>
      </dsp:txXfrm>
    </dsp:sp>
    <dsp:sp modelId="{2485C915-0308-4E94-BEDF-E7144C81F215}">
      <dsp:nvSpPr>
        <dsp:cNvPr id="0" name=""/>
        <dsp:cNvSpPr/>
      </dsp:nvSpPr>
      <dsp:spPr>
        <a:xfrm>
          <a:off x="0" y="1486113"/>
          <a:ext cx="3588328" cy="675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Vendor Neutrality</a:t>
          </a:r>
        </a:p>
      </dsp:txBody>
      <dsp:txXfrm>
        <a:off x="32964" y="1519077"/>
        <a:ext cx="3522400" cy="609334"/>
      </dsp:txXfrm>
    </dsp:sp>
    <dsp:sp modelId="{6D0DEAB0-617C-40A0-A6EB-3C53C652E310}">
      <dsp:nvSpPr>
        <dsp:cNvPr id="0" name=""/>
        <dsp:cNvSpPr/>
      </dsp:nvSpPr>
      <dsp:spPr>
        <a:xfrm>
          <a:off x="3588328" y="2228902"/>
          <a:ext cx="5382492" cy="6752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One of the most active open-source projects on GitHub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Contributions from thousands of individuals and hundreds of companies</a:t>
          </a:r>
          <a:endParaRPr lang="en-IN" sz="1100" kern="1200" dirty="0"/>
        </a:p>
      </dsp:txBody>
      <dsp:txXfrm>
        <a:off x="3588328" y="2313310"/>
        <a:ext cx="5129269" cy="506446"/>
      </dsp:txXfrm>
    </dsp:sp>
    <dsp:sp modelId="{B4C15701-6946-4B9D-B898-5501A82A04EE}">
      <dsp:nvSpPr>
        <dsp:cNvPr id="0" name=""/>
        <dsp:cNvSpPr/>
      </dsp:nvSpPr>
      <dsp:spPr>
        <a:xfrm>
          <a:off x="0" y="2228902"/>
          <a:ext cx="3588328" cy="675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Extensive Community</a:t>
          </a:r>
          <a:endParaRPr lang="en-IN" sz="1600" kern="1200" dirty="0"/>
        </a:p>
      </dsp:txBody>
      <dsp:txXfrm>
        <a:off x="32964" y="2261866"/>
        <a:ext cx="3522400" cy="609334"/>
      </dsp:txXfrm>
    </dsp:sp>
    <dsp:sp modelId="{D18EE9E0-2032-4110-B5AF-328F44D6B1DF}">
      <dsp:nvSpPr>
        <dsp:cNvPr id="0" name=""/>
        <dsp:cNvSpPr/>
      </dsp:nvSpPr>
      <dsp:spPr>
        <a:xfrm>
          <a:off x="3588328" y="2971690"/>
          <a:ext cx="5382492" cy="6752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Spawned a vast ecosystem of tools and services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De facto standard for container orchestration</a:t>
          </a:r>
        </a:p>
      </dsp:txBody>
      <dsp:txXfrm>
        <a:off x="3588328" y="3056098"/>
        <a:ext cx="5129269" cy="506446"/>
      </dsp:txXfrm>
    </dsp:sp>
    <dsp:sp modelId="{3F5F8360-299A-435C-9979-8A6E5DBD7EAF}">
      <dsp:nvSpPr>
        <dsp:cNvPr id="0" name=""/>
        <dsp:cNvSpPr/>
      </dsp:nvSpPr>
      <dsp:spPr>
        <a:xfrm>
          <a:off x="0" y="2971690"/>
          <a:ext cx="3588328" cy="675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Ecosystem Catalyst</a:t>
          </a:r>
          <a:endParaRPr lang="en-IN" sz="1600" kern="1200" dirty="0"/>
        </a:p>
      </dsp:txBody>
      <dsp:txXfrm>
        <a:off x="32964" y="3004654"/>
        <a:ext cx="3522400" cy="609334"/>
      </dsp:txXfrm>
    </dsp:sp>
    <dsp:sp modelId="{A64CDB11-33A2-497D-9DE7-BAB53FECD22B}">
      <dsp:nvSpPr>
        <dsp:cNvPr id="0" name=""/>
        <dsp:cNvSpPr/>
      </dsp:nvSpPr>
      <dsp:spPr>
        <a:xfrm>
          <a:off x="3588328" y="3714479"/>
          <a:ext cx="5382492" cy="6752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Supported by all major cloud providers (AWS, Azure, Google Cloud, etc.)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Widely used by both startups and enterprise companies</a:t>
          </a:r>
          <a:endParaRPr lang="en-IN" sz="1100" kern="1200" dirty="0"/>
        </a:p>
      </dsp:txBody>
      <dsp:txXfrm>
        <a:off x="3588328" y="3798887"/>
        <a:ext cx="5129269" cy="506446"/>
      </dsp:txXfrm>
    </dsp:sp>
    <dsp:sp modelId="{79ADAA93-742C-4596-A546-B9DC5F764F8B}">
      <dsp:nvSpPr>
        <dsp:cNvPr id="0" name=""/>
        <dsp:cNvSpPr/>
      </dsp:nvSpPr>
      <dsp:spPr>
        <a:xfrm>
          <a:off x="0" y="3714479"/>
          <a:ext cx="3588328" cy="675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Industry Adoption</a:t>
          </a:r>
          <a:endParaRPr lang="en-IN" sz="1600" kern="1200" dirty="0"/>
        </a:p>
      </dsp:txBody>
      <dsp:txXfrm>
        <a:off x="32964" y="3747443"/>
        <a:ext cx="3522400" cy="609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409EE-020F-4DA2-B27B-1BB94B1729B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F9B9B-0174-4758-85D0-21495102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2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F9B9B-0174-4758-85D0-2149510255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47710-68BD-03E7-96CB-7A2940E00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8AC7B-EAEF-564C-2E9B-51C967D73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C5ECF-F724-97E4-3560-DC1F51B2A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C021-A6CD-2881-E456-FEE4E76C8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F9B9B-0174-4758-85D0-2149510255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5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82CC-AA18-7FF7-CE91-170112B7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50CD9-54FA-F45E-4D8A-2012A0D15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1FD8-FED2-82CD-CB91-646105CD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9CE0-2FE0-787B-33DC-729D30F9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BB4F-D33E-FFD6-AD65-794246E3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7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632E-5D9B-5D4D-E2F8-84BE51D9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0F7F5-FCD8-825A-0BBC-1A32E1A37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3DD3-9747-335E-7374-15EBCCBE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8003-6451-CE15-F495-07102724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E71B-A729-7823-0F5C-3C8A01C8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4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C1D03-3572-872F-A0BB-9A3D931F3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AC958-71AB-5146-6CE3-27CC8635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6B36-AF97-149D-4A12-A7B3DB34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06A5-77F0-C295-F56F-93CE8AA2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6487-8F4F-45C4-D026-627F77ED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5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1CF4-2067-4C26-29D8-6CABCC83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209D-0688-E06D-CD48-5DB4B4AA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19EE-8833-81FA-0EC9-6C3BC30E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C7F09-EBA9-73E7-B684-AFEBC727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4E4B1-A8A6-C717-0F1F-9F825582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0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65C9-55B0-B262-A63F-DAC7EF5A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EE7A-B113-70D0-1881-0A3FD4E1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44B2-1556-01F2-1C5D-5300A4DA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9DF46-6911-D079-55EB-A60A2D0B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65A2-AF9C-CE19-B12C-B4DB0FCB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3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6A8A-37A4-2889-480E-ACA08583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49EC-CE65-A170-161A-FBB91B560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6F3C3-FA04-733B-DDB0-3D72CC7A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6A39-D5E1-0734-7D71-5CD469E3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C703-5762-390C-2FDA-468B7EC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4147B-104F-DCE3-9C2E-773D900A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5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120A-2276-965B-289B-36135A65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9B8CE-7048-C2ED-7553-07527252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B96B9-B9E5-5B28-BE39-92502CD45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417C8-FB24-8E11-A4D2-08E4782F6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06F66-BF76-5B56-C4CC-278179EDC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9002E-AEA3-3F9B-DE04-81A1EDFB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C0697-E595-4A9D-2F93-00BA6E61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6E536-BAFF-9FF1-C61F-D2DE3C05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5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7CB2-E232-1E5B-4A06-47577720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FA309-E790-6420-23A1-5E474887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6BC3-631D-E069-3BF8-A19AD3A7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C1F3-19D5-042E-3FFD-80DEAA07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4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706A1-9ED4-E086-CFA7-43C868AF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5CF04-241F-5995-4936-AB677E42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D7875-4AE5-56C6-F4D1-B0D65397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D968-5E97-F09F-BFCF-2D9BC479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E6C2-926E-A653-CF14-F5B7B7A9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7B6B-4BD6-049B-5B59-C8C35E6C1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D006F-018C-09AD-DE76-8120769E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7372-4CE6-0546-5A4C-5EC1011D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305B1-56E9-8CDC-14EB-4F8FFE3C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4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ACF-7A89-2A0B-0A7D-5985A102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51DAB-17F9-567B-6F5A-A9ADCEA83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00443-9A1B-ABD5-BA35-C83273214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A5D66-0EDD-473B-CDEC-EC341FC5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C91D6-A9CE-3579-12CC-ADE59748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E6CF0-15AE-5852-C54E-3D2AA13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66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3283A-0606-06D3-8F46-95699752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7E4A-262B-9637-0809-37C9B9A1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BEAD-BE51-E5DD-0DCF-13633F8AC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CD3C1-F4BD-4EFC-BCE4-7A53BF79F69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2EA7-A985-3A22-0FF5-3BA315239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DE8E6-92AE-F96A-FE22-21BB289F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2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kubectl/quick-refer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E834BC-F437-3E0A-2B9A-3BDDDB08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Orchestration using Kubernetes</a:t>
            </a:r>
          </a:p>
        </p:txBody>
      </p:sp>
    </p:spTree>
    <p:extLst>
      <p:ext uri="{BB962C8B-B14F-4D97-AF65-F5344CB8AC3E}">
        <p14:creationId xmlns:p14="http://schemas.microsoft.com/office/powerpoint/2010/main" val="115791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Installation &amp; Hands-On</a:t>
            </a:r>
          </a:p>
        </p:txBody>
      </p:sp>
    </p:spTree>
    <p:extLst>
      <p:ext uri="{BB962C8B-B14F-4D97-AF65-F5344CB8AC3E}">
        <p14:creationId xmlns:p14="http://schemas.microsoft.com/office/powerpoint/2010/main" val="349089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5D35A-78F2-1B73-8CB8-E01CE96D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238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Training Overview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B270C-9FE8-DDCC-53D0-F3462C4A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This intensive Kubernetes training program is designed to take you from a beginner to a confident practitioner of Kubernetes.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Course Objectives:</a:t>
            </a:r>
          </a:p>
          <a:p>
            <a:r>
              <a:rPr lang="en-US" sz="2000" dirty="0"/>
              <a:t>Understand Kubernetes architecture and core concepts</a:t>
            </a:r>
          </a:p>
          <a:p>
            <a:r>
              <a:rPr lang="en-US" sz="2000" dirty="0"/>
              <a:t>Set up and manage Kubernetes clusters</a:t>
            </a:r>
          </a:p>
          <a:p>
            <a:r>
              <a:rPr lang="en-US" sz="2000" dirty="0"/>
              <a:t>Deploy and scale applications on Kubernetes</a:t>
            </a:r>
          </a:p>
          <a:p>
            <a:r>
              <a:rPr lang="en-US" sz="2000" dirty="0"/>
              <a:t>Implement networking and storage solutions</a:t>
            </a:r>
          </a:p>
          <a:p>
            <a:r>
              <a:rPr lang="en-US" sz="2000" dirty="0"/>
              <a:t>Develop deep understanding of working with AWS managed EKS clusters</a:t>
            </a:r>
          </a:p>
          <a:p>
            <a:r>
              <a:rPr lang="en-IN" sz="2000" dirty="0"/>
              <a:t>Use and develop Helm chart for performing deployments on Kubernetes</a:t>
            </a:r>
          </a:p>
        </p:txBody>
      </p:sp>
    </p:spTree>
    <p:extLst>
      <p:ext uri="{BB962C8B-B14F-4D97-AF65-F5344CB8AC3E}">
        <p14:creationId xmlns:p14="http://schemas.microsoft.com/office/powerpoint/2010/main" val="167830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Challenges of running containers without orchestration tools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B270C-9FE8-DDCC-53D0-F3462C4A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19" y="1885279"/>
            <a:ext cx="10026851" cy="2842590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Container Placement &amp; Resource Management</a:t>
            </a:r>
          </a:p>
          <a:p>
            <a:pPr lvl="1"/>
            <a:r>
              <a:rPr lang="en-IN" dirty="0"/>
              <a:t>High Availability &amp; Scaling</a:t>
            </a:r>
          </a:p>
          <a:p>
            <a:pPr lvl="1"/>
            <a:r>
              <a:rPr lang="en-IN" dirty="0"/>
              <a:t>Service Discovery &amp; Networking</a:t>
            </a:r>
          </a:p>
          <a:p>
            <a:pPr lvl="1"/>
            <a:r>
              <a:rPr lang="en-IN" dirty="0"/>
              <a:t>Storage Management</a:t>
            </a:r>
          </a:p>
          <a:p>
            <a:pPr lvl="1"/>
            <a:r>
              <a:rPr lang="en-IN" dirty="0"/>
              <a:t>Monitoring &amp; Logging</a:t>
            </a:r>
          </a:p>
          <a:p>
            <a:pPr lvl="1"/>
            <a:r>
              <a:rPr lang="en-IN" dirty="0"/>
              <a:t>Updates &amp; Rollbacks</a:t>
            </a:r>
          </a:p>
          <a:p>
            <a:pPr lvl="1"/>
            <a:r>
              <a:rPr lang="en-IN" dirty="0"/>
              <a:t>Load 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71A75-A946-05DE-D727-D4085A02A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695E9A4-D7BB-BFC8-DFD2-74BD3D26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1FC94D-A8B1-50C9-4876-B2FAF7417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305F3F-6BE2-BAD3-4298-C76F7469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394B50-0452-5AB1-4501-2106A5BED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85737B-2DF2-9117-9B59-9DDD5CAF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9E3EC4-D026-7F6B-8866-3570F6BA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&amp; What of Container Orchestration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36AD9-3037-EAD6-75B3-590D7E19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79" y="1891970"/>
            <a:ext cx="10026851" cy="46714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To overcome the challenges of running standalone containers, especially in the production / production alike environments, the usage of container orchestration tools have become essential.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key benefits of using the container orchestration includes:</a:t>
            </a:r>
          </a:p>
          <a:p>
            <a:pPr lvl="1"/>
            <a:r>
              <a:rPr lang="en-US" sz="1600" dirty="0"/>
              <a:t>Managing hundreds or thousands of containers across multiple servers</a:t>
            </a:r>
          </a:p>
          <a:p>
            <a:pPr lvl="1"/>
            <a:r>
              <a:rPr lang="en-US" sz="1600" dirty="0"/>
              <a:t>Ensuring high availability and fault tolerance</a:t>
            </a:r>
          </a:p>
          <a:p>
            <a:pPr lvl="1"/>
            <a:r>
              <a:rPr lang="en-US" sz="1600" dirty="0"/>
              <a:t>Scaling applications efficiently</a:t>
            </a:r>
          </a:p>
          <a:p>
            <a:pPr lvl="1"/>
            <a:r>
              <a:rPr lang="en-US" sz="1600" dirty="0"/>
              <a:t>Networking complexities</a:t>
            </a:r>
          </a:p>
          <a:p>
            <a:pPr lvl="1"/>
            <a:r>
              <a:rPr lang="en-US" sz="1600" dirty="0"/>
              <a:t>Exposing the application to external world</a:t>
            </a:r>
          </a:p>
          <a:p>
            <a:pPr lvl="1"/>
            <a:r>
              <a:rPr lang="en-US" sz="1600" dirty="0"/>
              <a:t>Managing persistent storage effectively</a:t>
            </a:r>
          </a:p>
          <a:p>
            <a:pPr lvl="1"/>
            <a:r>
              <a:rPr lang="en-US" sz="1600" dirty="0"/>
              <a:t>Streamlining deployments</a:t>
            </a:r>
          </a:p>
          <a:p>
            <a:pPr lvl="1"/>
            <a:r>
              <a:rPr lang="en-US" sz="1600" dirty="0"/>
              <a:t>Enhancing container security</a:t>
            </a:r>
          </a:p>
          <a:p>
            <a:pPr lvl="1"/>
            <a:r>
              <a:rPr lang="en-US" sz="1600" dirty="0"/>
              <a:t>Facilitating service discovery and load balancing</a:t>
            </a:r>
          </a:p>
          <a:p>
            <a:pPr lvl="1"/>
            <a:r>
              <a:rPr lang="en-US" sz="1600" dirty="0"/>
              <a:t>Enabling automated health checks and self-healing</a:t>
            </a:r>
          </a:p>
        </p:txBody>
      </p:sp>
    </p:spTree>
    <p:extLst>
      <p:ext uri="{BB962C8B-B14F-4D97-AF65-F5344CB8AC3E}">
        <p14:creationId xmlns:p14="http://schemas.microsoft.com/office/powerpoint/2010/main" val="344744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 Container Orchestration Tools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B270C-9FE8-DDCC-53D0-F3462C4A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19" y="1891970"/>
            <a:ext cx="9724031" cy="2843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Some of most popular tools in this space:</a:t>
            </a:r>
          </a:p>
          <a:p>
            <a:r>
              <a:rPr lang="en-US" sz="1800" dirty="0"/>
              <a:t>Kubernetes</a:t>
            </a:r>
          </a:p>
          <a:p>
            <a:r>
              <a:rPr lang="en-US" sz="1800" dirty="0"/>
              <a:t>Red Hat OpenShift</a:t>
            </a:r>
          </a:p>
          <a:p>
            <a:r>
              <a:rPr lang="en-US" sz="1800" dirty="0"/>
              <a:t>Apache Mesos</a:t>
            </a:r>
          </a:p>
          <a:p>
            <a:r>
              <a:rPr lang="en-US" sz="1800" dirty="0"/>
              <a:t>Amazon Elastic Container Service</a:t>
            </a:r>
          </a:p>
          <a:p>
            <a:r>
              <a:rPr lang="en-US" sz="1800" dirty="0"/>
              <a:t>Nomad by Hashicorp</a:t>
            </a:r>
          </a:p>
          <a:p>
            <a:r>
              <a:rPr lang="en-US" sz="1800" dirty="0"/>
              <a:t>Docker Swarm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481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 to Kubernetes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12AD48-9F33-A949-F193-E1DA80AE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03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Kubernetes is an open-source container orchestration platform that automates the deployment, scaling, and management of containerized applications. </a:t>
            </a:r>
          </a:p>
          <a:p>
            <a:pPr marL="0" indent="0">
              <a:buNone/>
            </a:pPr>
            <a:r>
              <a:rPr lang="en-US" sz="1500" dirty="0"/>
              <a:t>Kubernetes provides several benefits for managing containerized applications: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Automated Operations</a:t>
            </a:r>
          </a:p>
          <a:p>
            <a:pPr lvl="1"/>
            <a:r>
              <a:rPr lang="en-US" sz="1400" dirty="0"/>
              <a:t>Automatically places containers based on resource requirements and constraints</a:t>
            </a:r>
          </a:p>
          <a:p>
            <a:pPr lvl="1"/>
            <a:r>
              <a:rPr lang="en-US" sz="1400" dirty="0"/>
              <a:t>Self-healing: restarts failed containers, replaces and reschedules containers when nodes die</a:t>
            </a:r>
          </a:p>
          <a:p>
            <a:pPr lvl="1"/>
            <a:r>
              <a:rPr lang="en-US" sz="1400" dirty="0"/>
              <a:t>Horizontal scaling: scales applications up/down based on CPU or custom metrics</a:t>
            </a:r>
          </a:p>
          <a:p>
            <a:pPr>
              <a:buFont typeface="+mj-lt"/>
              <a:buAutoNum type="arabicPeriod" startAt="2"/>
            </a:pPr>
            <a:r>
              <a:rPr lang="en-US" sz="1600" dirty="0"/>
              <a:t>Infrastructure Abstraction</a:t>
            </a:r>
          </a:p>
          <a:p>
            <a:pPr lvl="1"/>
            <a:r>
              <a:rPr lang="en-US" sz="1400" dirty="0"/>
              <a:t>Runs on any infrastructure (public cloud, private cloud, bare metal)</a:t>
            </a:r>
          </a:p>
          <a:p>
            <a:pPr lvl="1"/>
            <a:r>
              <a:rPr lang="en-US" sz="1400" dirty="0"/>
              <a:t>Abstracts underlying infrastructure complexity from developers</a:t>
            </a:r>
          </a:p>
          <a:p>
            <a:pPr>
              <a:buFont typeface="+mj-lt"/>
              <a:buAutoNum type="arabicPeriod" startAt="3"/>
            </a:pPr>
            <a:r>
              <a:rPr lang="en-US" sz="1600" dirty="0"/>
              <a:t>Application Management</a:t>
            </a:r>
          </a:p>
          <a:p>
            <a:pPr lvl="1"/>
            <a:r>
              <a:rPr lang="en-US" sz="1400" dirty="0"/>
              <a:t>Service discovery and load balancing</a:t>
            </a:r>
          </a:p>
          <a:p>
            <a:pPr lvl="1"/>
            <a:r>
              <a:rPr lang="en-US" sz="1400" dirty="0"/>
              <a:t>Automated rollouts and rollbacks of application updates</a:t>
            </a:r>
          </a:p>
          <a:p>
            <a:pPr lvl="1"/>
            <a:r>
              <a:rPr lang="en-US" sz="1400" dirty="0"/>
              <a:t>Manages configurations and sensitive information (secrets)</a:t>
            </a:r>
          </a:p>
          <a:p>
            <a:pPr lvl="1"/>
            <a:r>
              <a:rPr lang="en-US" sz="1400" dirty="0"/>
              <a:t>Storage orchestration for persistent data</a:t>
            </a:r>
          </a:p>
          <a:p>
            <a:pPr>
              <a:buFont typeface="+mj-lt"/>
              <a:buAutoNum type="arabicPeriod" startAt="4"/>
            </a:pPr>
            <a:r>
              <a:rPr lang="en-US" sz="1600" dirty="0"/>
              <a:t>Enterprise Features</a:t>
            </a:r>
          </a:p>
          <a:p>
            <a:pPr lvl="1"/>
            <a:r>
              <a:rPr lang="en-US" sz="1500" dirty="0"/>
              <a:t>Extensive monitoring and logging capabilities</a:t>
            </a:r>
          </a:p>
          <a:p>
            <a:pPr lvl="1"/>
            <a:r>
              <a:rPr lang="en-US" sz="1500" dirty="0"/>
              <a:t>Network policy management and security controls</a:t>
            </a:r>
          </a:p>
          <a:p>
            <a:pPr lvl="1"/>
            <a:r>
              <a:rPr lang="en-US" sz="1500" dirty="0"/>
              <a:t>High availability through multi-zone/region deployment</a:t>
            </a:r>
          </a:p>
        </p:txBody>
      </p:sp>
    </p:spTree>
    <p:extLst>
      <p:ext uri="{BB962C8B-B14F-4D97-AF65-F5344CB8AC3E}">
        <p14:creationId xmlns:p14="http://schemas.microsoft.com/office/powerpoint/2010/main" val="264574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Kubernetes Importance - Beyond Technology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E3FB23-6A67-1770-5152-A9647D0B6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609915"/>
              </p:ext>
            </p:extLst>
          </p:nvPr>
        </p:nvGraphicFramePr>
        <p:xfrm>
          <a:off x="1371599" y="2025886"/>
          <a:ext cx="8970820" cy="439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4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Kubernetes vs Traditional Deployment Methods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DA29AF6-E86F-16D1-07FC-15B508A9B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660096"/>
              </p:ext>
            </p:extLst>
          </p:nvPr>
        </p:nvGraphicFramePr>
        <p:xfrm>
          <a:off x="838199" y="1825625"/>
          <a:ext cx="10193976" cy="454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461">
                  <a:extLst>
                    <a:ext uri="{9D8B030D-6E8A-4147-A177-3AD203B41FA5}">
                      <a16:colId xmlns:a16="http://schemas.microsoft.com/office/drawing/2014/main" val="3355436150"/>
                    </a:ext>
                  </a:extLst>
                </a:gridCol>
                <a:gridCol w="3328212">
                  <a:extLst>
                    <a:ext uri="{9D8B030D-6E8A-4147-A177-3AD203B41FA5}">
                      <a16:colId xmlns:a16="http://schemas.microsoft.com/office/drawing/2014/main" val="3744744601"/>
                    </a:ext>
                  </a:extLst>
                </a:gridCol>
                <a:gridCol w="3991303">
                  <a:extLst>
                    <a:ext uri="{9D8B030D-6E8A-4147-A177-3AD203B41FA5}">
                      <a16:colId xmlns:a16="http://schemas.microsoft.com/office/drawing/2014/main" val="2796255170"/>
                    </a:ext>
                  </a:extLst>
                </a:gridCol>
              </a:tblGrid>
              <a:tr h="678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Kubernetes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Hosting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993645"/>
                  </a:ext>
                </a:extLst>
              </a:tr>
              <a:tr h="393229"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Machine / Physical Machine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4820"/>
                  </a:ext>
                </a:extLst>
              </a:tr>
              <a:tr h="393229">
                <a:tc>
                  <a:txBody>
                    <a:bodyPr/>
                    <a:lstStyle/>
                    <a:p>
                      <a:r>
                        <a:rPr lang="en-IN" dirty="0"/>
                        <a:t>Resource 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resource allocation and higher utilization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leads to resource underutilization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69866"/>
                  </a:ext>
                </a:extLst>
              </a:tr>
              <a:tr h="393229">
                <a:tc>
                  <a:txBody>
                    <a:bodyPr/>
                    <a:lstStyle/>
                    <a:p>
                      <a:r>
                        <a:rPr lang="en-IN" dirty="0"/>
                        <a:t>Scaling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Seamless Automatic scaling based on demand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Complex scaling, often time-consuming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49263"/>
                  </a:ext>
                </a:extLst>
              </a:tr>
              <a:tr h="393229">
                <a:tc>
                  <a:txBody>
                    <a:bodyPr/>
                    <a:lstStyle/>
                    <a:p>
                      <a:r>
                        <a:rPr lang="en-IN" dirty="0"/>
                        <a:t>Deployment Speed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Rapid, consistent deployments using native methodologies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deployments, potential for human error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44702"/>
                  </a:ext>
                </a:extLst>
              </a:tr>
              <a:tr h="393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Application Portability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Consistent environment across development to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 often tied to specific environments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34967"/>
                  </a:ext>
                </a:extLst>
              </a:tr>
              <a:tr h="393229">
                <a:tc>
                  <a:txBody>
                    <a:bodyPr/>
                    <a:lstStyle/>
                    <a:p>
                      <a:r>
                        <a:rPr lang="en-IN" dirty="0"/>
                        <a:t>Updates and Rollbacks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Rolling updates and easy rollbacks with minimal downtime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Complex, often requiring downtime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4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2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Kubernetes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FD7C-983F-AF14-825A-F9A9A235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825624"/>
            <a:ext cx="11224650" cy="4625975"/>
          </a:xfrm>
        </p:spPr>
        <p:txBody>
          <a:bodyPr>
            <a:normAutofit/>
          </a:bodyPr>
          <a:lstStyle/>
          <a:p>
            <a:r>
              <a:rPr lang="en-US" sz="1500" b="1" dirty="0"/>
              <a:t>Pod</a:t>
            </a:r>
            <a:r>
              <a:rPr lang="en-US" sz="1500" dirty="0"/>
              <a:t>: The smallest and most basic unit in Kubernetes. It represents a single instance of a running process or workload. It can consist of one or more containers tightly coupled and sharing resources.</a:t>
            </a:r>
          </a:p>
          <a:p>
            <a:r>
              <a:rPr lang="en-US" sz="1500" b="1" dirty="0" err="1"/>
              <a:t>ReplicaSet</a:t>
            </a:r>
            <a:r>
              <a:rPr lang="en-US" sz="1500" dirty="0"/>
              <a:t>: Ensures a specified number of pod replicas are always running. Part of the scaling and self-healing mechanism in Kubernetes. Can be used directly, but Deployments are recommended for higher-level management.</a:t>
            </a:r>
          </a:p>
          <a:p>
            <a:r>
              <a:rPr lang="en-US" sz="1500" b="1" dirty="0"/>
              <a:t>Deployment</a:t>
            </a:r>
            <a:r>
              <a:rPr lang="en-US" sz="1500" dirty="0"/>
              <a:t>: Declarative approach to manage and update application deployments. It defines desired state, including the number of replicas and container images. Handles rolling updates and rollbacks to ensure high availability.</a:t>
            </a:r>
          </a:p>
          <a:p>
            <a:r>
              <a:rPr lang="en-US" sz="1500" b="1" dirty="0"/>
              <a:t>Service</a:t>
            </a:r>
            <a:r>
              <a:rPr lang="en-US" sz="1500" dirty="0"/>
              <a:t>: Enables networking and service discovery within the cluster. Provides a stable endpoint and load balancing for accessing a set of pods. Supports different types, including </a:t>
            </a:r>
            <a:r>
              <a:rPr lang="en-US" sz="1500" dirty="0" err="1"/>
              <a:t>ClusterIP</a:t>
            </a:r>
            <a:r>
              <a:rPr lang="en-US" sz="1500" dirty="0"/>
              <a:t>, </a:t>
            </a:r>
            <a:r>
              <a:rPr lang="en-US" sz="1500" dirty="0" err="1"/>
              <a:t>NodePort</a:t>
            </a:r>
            <a:r>
              <a:rPr lang="en-US" sz="1500" dirty="0"/>
              <a:t>, and LoadBalancer.</a:t>
            </a:r>
          </a:p>
          <a:p>
            <a:r>
              <a:rPr lang="en-US" sz="1500" b="1" dirty="0" err="1"/>
              <a:t>ConfigMap</a:t>
            </a:r>
            <a:r>
              <a:rPr lang="en-US" sz="1500" dirty="0"/>
              <a:t>: Stores configuration data as key-value pairs or files. Allows decoupling of configuration from the container images. Can be mounted as a volume or passed as environment variables to pods.</a:t>
            </a:r>
          </a:p>
          <a:p>
            <a:r>
              <a:rPr lang="en-US" sz="1500" b="1" dirty="0"/>
              <a:t>Secret</a:t>
            </a:r>
            <a:r>
              <a:rPr lang="en-US" sz="1500" dirty="0"/>
              <a:t>: Securely stores sensitive data, such as passwords or API keys. Data is stored in base64-encoded format. Can be used in a similar manner as ConfigMaps, but with encryption.</a:t>
            </a:r>
          </a:p>
          <a:p>
            <a:r>
              <a:rPr lang="en-US" sz="1500" b="1" dirty="0"/>
              <a:t>Namespace</a:t>
            </a:r>
            <a:r>
              <a:rPr lang="en-US" sz="1500" dirty="0"/>
              <a:t>: Virtual clusters within a physical Kubernetes cluster. Provides a way to partition resources, isolate workloads, and manage access control. Used to avoid naming collisions and separate different environments or teams.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dirty="0"/>
              <a:t>Kubernetes Commands Quick Reference: </a:t>
            </a:r>
            <a:r>
              <a:rPr lang="en-US" sz="1500" dirty="0">
                <a:hlinkClick r:id="rId2"/>
              </a:rPr>
              <a:t>https://kubernetes.io/docs/reference/kubectl/quick-reference/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7911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853</Words>
  <Application>Microsoft Office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Container Orchestration using Kubernetes</vt:lpstr>
      <vt:lpstr>Training Overview</vt:lpstr>
      <vt:lpstr>Challenges of running containers without orchestration tools</vt:lpstr>
      <vt:lpstr>Why &amp; What of Container Orchestration</vt:lpstr>
      <vt:lpstr>Top Container Orchestration Tools</vt:lpstr>
      <vt:lpstr>Introduction to Kubernetes</vt:lpstr>
      <vt:lpstr>Kubernetes Importance - Beyond Technology</vt:lpstr>
      <vt:lpstr>Kubernetes vs Traditional Deployment Methods</vt:lpstr>
      <vt:lpstr>Kubernetes Objects</vt:lpstr>
      <vt:lpstr>Installation &amp; Hands-On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Mohan</dc:creator>
  <cp:lastModifiedBy>KubeCraft Technologies</cp:lastModifiedBy>
  <cp:revision>5</cp:revision>
  <dcterms:created xsi:type="dcterms:W3CDTF">2024-10-04T18:01:56Z</dcterms:created>
  <dcterms:modified xsi:type="dcterms:W3CDTF">2025-09-21T10:55:09Z</dcterms:modified>
</cp:coreProperties>
</file>