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9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2910" y="13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A377C-63BF-3E76-CC86-A26B994C55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F7D579-38EA-7BB1-FF1D-1C20195261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7ACFE-0A63-57A9-3966-72E9DB38B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754C5-DE5D-4A47-BA08-5F03BB536918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9C7B84-3AAC-858C-E897-E8DF61BAA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833E9C-E26A-5005-4CBB-32C9A51E8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5AAF6-1B49-46DA-B487-4DD80770D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239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324E0-FAE4-41D2-E809-AB6A6431A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C95213-9370-38D4-FC29-C95969B3EC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708A88-3944-9A66-F3B4-BBE9613D3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754C5-DE5D-4A47-BA08-5F03BB536918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51A9E2-9288-3890-512B-FC3F65581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5A8A4-4A92-6448-CD03-1BE628A86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5AAF6-1B49-46DA-B487-4DD80770D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280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2E1AD9-3E74-AABA-7168-776D6535E8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FD67CC-63CA-51CA-63C1-46C95C7F35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A258C4-60C4-3BB5-8AAD-4C2F84983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754C5-DE5D-4A47-BA08-5F03BB536918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A3834A-98E2-8BCC-E6B5-6AD4387A9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698079-C8C5-0FBF-5A26-25BFA8C61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5AAF6-1B49-46DA-B487-4DD80770D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698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19F90-E670-082C-0E1C-E9A1184D4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581AB-1B18-445F-0E77-5A5FF9F1F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05DC5A-8316-9C73-27C9-0C2019F94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754C5-DE5D-4A47-BA08-5F03BB536918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94E19B-036C-A6C5-C242-3C7154996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6C71A4-E1ED-0D52-87B7-B8FDD2EB8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5AAF6-1B49-46DA-B487-4DD80770D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066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79F65-DD0D-D236-7797-7C30DABB0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0553FE-9916-A35B-28A1-CF3CD197B6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3CD7D4-34E0-C3B7-06DC-F2165C729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754C5-DE5D-4A47-BA08-5F03BB536918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49DC97-1AAC-EFC4-268C-D46E897B6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585C29-2B02-F266-A531-DD3D236D6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5AAF6-1B49-46DA-B487-4DD80770D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62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657A9-72E2-A042-6980-7645916E6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F99C5-9938-ACED-323B-D57A34A647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3203B3-A941-CEC5-1BC0-D13B80F33F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F9A777-ACB5-4F08-23F8-948C43784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754C5-DE5D-4A47-BA08-5F03BB536918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9B5362-6E7A-57F4-2103-49713EB3C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785A6E-0FC6-FDBA-C0DC-87A9C2E68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5AAF6-1B49-46DA-B487-4DD80770D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292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BA8AD-81F1-6B00-EB21-434952073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DE2D0-B187-6574-28E6-97F716DF64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79DFA5-CA5F-9D42-8C46-4F674291EB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DB2A5C-5465-FFA9-9038-054DE93480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44B495-E089-5E59-676F-635EF17370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68CBD-98A1-106A-1851-7861A4FD7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754C5-DE5D-4A47-BA08-5F03BB536918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BA6E13-2D87-025F-AD12-63EFACB12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86B65F-4FD2-DECC-7CCD-089FA834D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5AAF6-1B49-46DA-B487-4DD80770D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798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27CE3-0765-9D44-B7AA-B58204506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B79FAD-6565-6A86-0E87-4C2D62BCF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754C5-DE5D-4A47-BA08-5F03BB536918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B152CA-8E71-E9A9-1512-3AAA6F088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7F6F20-5D06-871C-E5EC-D137E76CC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5AAF6-1B49-46DA-B487-4DD80770D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430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EDEE8D-D4B0-1EDB-DF3B-D66778319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754C5-DE5D-4A47-BA08-5F03BB536918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A18035-FEEC-99E2-B212-DC9A80DD6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A08660-1745-F201-305D-56F51826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5AAF6-1B49-46DA-B487-4DD80770D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250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966E8-11CD-001B-6FBC-570813FED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2F306-3D35-A7B0-35FC-6D2D4778F8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7B22DC-F9CF-33AE-2C69-1F836C04F9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938E5D-9265-625D-9E45-6E9744AAB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754C5-DE5D-4A47-BA08-5F03BB536918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CBDFF1-7026-7694-A226-278C7C21A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E5F5BF-ECD2-0F99-F302-F3B2E8E03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5AAF6-1B49-46DA-B487-4DD80770D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891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70D0D-BE3C-E40D-C1FE-D2C2BE8F4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5C620B-33B4-2047-DF8E-0D20C7A648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5AFE20-026B-EC0B-4DFB-ED367235DC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EA5D03-2541-420B-668F-6A2502858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754C5-DE5D-4A47-BA08-5F03BB536918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6788A5-4AA9-EC21-9A08-C217F4166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E9D163-7B42-C241-2257-31504C814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5AAF6-1B49-46DA-B487-4DD80770D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416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18B2AD-297C-73EC-CC47-22B337A24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9517E3-C82D-4C20-05E6-C119512F47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DD63BC-49DE-C049-5712-863F3D3383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754C5-DE5D-4A47-BA08-5F03BB536918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2EF68-2A9D-450F-F3F6-9679DBA1DB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0BF587-4F0B-0DA6-D324-C49C08CC1E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E5AAF6-1B49-46DA-B487-4DD80770D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8112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E2AB4AA-397B-4B30-EC3C-F3E3E71EDDEE}"/>
              </a:ext>
            </a:extLst>
          </p:cNvPr>
          <p:cNvSpPr/>
          <p:nvPr/>
        </p:nvSpPr>
        <p:spPr>
          <a:xfrm>
            <a:off x="4727387" y="-1352550"/>
            <a:ext cx="2892613" cy="8591550"/>
          </a:xfrm>
          <a:custGeom>
            <a:avLst/>
            <a:gdLst>
              <a:gd name="connsiteX0" fmla="*/ 2590800 w 2590800"/>
              <a:gd name="connsiteY0" fmla="*/ 0 h 7048500"/>
              <a:gd name="connsiteX1" fmla="*/ 0 w 2590800"/>
              <a:gd name="connsiteY1" fmla="*/ 7048500 h 7048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90800" h="7048500">
                <a:moveTo>
                  <a:pt x="2590800" y="0"/>
                </a:moveTo>
                <a:cubicBezTo>
                  <a:pt x="2462212" y="2571750"/>
                  <a:pt x="2333625" y="5143500"/>
                  <a:pt x="0" y="7048500"/>
                </a:cubicBezTo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03AF9607-7C45-05AB-4CDA-6FB7C82A5D94}"/>
              </a:ext>
            </a:extLst>
          </p:cNvPr>
          <p:cNvSpPr/>
          <p:nvPr/>
        </p:nvSpPr>
        <p:spPr>
          <a:xfrm>
            <a:off x="4727388" y="-673100"/>
            <a:ext cx="2544042" cy="7670800"/>
          </a:xfrm>
          <a:custGeom>
            <a:avLst/>
            <a:gdLst>
              <a:gd name="connsiteX0" fmla="*/ 2247900 w 2305729"/>
              <a:gd name="connsiteY0" fmla="*/ 0 h 7023100"/>
              <a:gd name="connsiteX1" fmla="*/ 0 w 2305729"/>
              <a:gd name="connsiteY1" fmla="*/ 7023100 h 7023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305729" h="7023100">
                <a:moveTo>
                  <a:pt x="2247900" y="0"/>
                </a:moveTo>
                <a:cubicBezTo>
                  <a:pt x="2378075" y="2810933"/>
                  <a:pt x="2508250" y="5621867"/>
                  <a:pt x="0" y="7023100"/>
                </a:cubicBezTo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9C7DF1-74F6-DB6F-6807-D280607FD6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4" y="1783959"/>
            <a:ext cx="4087306" cy="2889114"/>
          </a:xfrm>
        </p:spPr>
        <p:txBody>
          <a:bodyPr anchor="b">
            <a:normAutofit/>
          </a:bodyPr>
          <a:lstStyle/>
          <a:p>
            <a:pPr algn="l"/>
            <a:r>
              <a:rPr lang="en-US" sz="5400" dirty="0"/>
              <a:t>Project Sundial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B28B58-7C19-74FD-9FA6-A5DCDF4E39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4612" y="4750893"/>
            <a:ext cx="4087305" cy="1147863"/>
          </a:xfrm>
        </p:spPr>
        <p:txBody>
          <a:bodyPr anchor="t">
            <a:normAutofit/>
          </a:bodyPr>
          <a:lstStyle/>
          <a:p>
            <a:pPr algn="l"/>
            <a:r>
              <a:rPr lang="en-US" sz="2000" dirty="0"/>
              <a:t>A 3D Interface for Energy Meter Data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A picture containing sundial, compass&#10;&#10;Description automatically generated">
            <a:extLst>
              <a:ext uri="{FF2B5EF4-FFF2-40B4-BE49-F238E27FC236}">
                <a16:creationId xmlns:a16="http://schemas.microsoft.com/office/drawing/2014/main" id="{9DB90441-A7AA-CE8D-0660-3335F79A48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18" r="21772" b="-1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823ED392-012C-07D9-2ADB-750F60FC8EE1}"/>
              </a:ext>
            </a:extLst>
          </p:cNvPr>
          <p:cNvSpPr txBox="1">
            <a:spLocks/>
          </p:cNvSpPr>
          <p:nvPr/>
        </p:nvSpPr>
        <p:spPr>
          <a:xfrm>
            <a:off x="9890312" y="6284068"/>
            <a:ext cx="4087305" cy="11478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/>
              <a:t>Built on Circaevum</a:t>
            </a:r>
          </a:p>
        </p:txBody>
      </p:sp>
    </p:spTree>
    <p:extLst>
      <p:ext uri="{BB962C8B-B14F-4D97-AF65-F5344CB8AC3E}">
        <p14:creationId xmlns:p14="http://schemas.microsoft.com/office/powerpoint/2010/main" val="4013626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4A399-281E-DF5D-E710-B81236B29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EE39A-35D7-F3CF-F36B-72BE9C65C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5346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1. Background		2. Daily Energy Data	3.</a:t>
            </a:r>
          </a:p>
          <a:p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72EE4071-BE36-751D-1CCB-50257F1979B1}"/>
              </a:ext>
            </a:extLst>
          </p:cNvPr>
          <p:cNvSpPr/>
          <p:nvPr/>
        </p:nvSpPr>
        <p:spPr>
          <a:xfrm>
            <a:off x="0" y="1027906"/>
            <a:ext cx="13544550" cy="1092698"/>
          </a:xfrm>
          <a:custGeom>
            <a:avLst/>
            <a:gdLst>
              <a:gd name="connsiteX0" fmla="*/ 0 w 13544550"/>
              <a:gd name="connsiteY0" fmla="*/ 784798 h 1092698"/>
              <a:gd name="connsiteX1" fmla="*/ 5886450 w 13544550"/>
              <a:gd name="connsiteY1" fmla="*/ 3748 h 1092698"/>
              <a:gd name="connsiteX2" fmla="*/ 13544550 w 13544550"/>
              <a:gd name="connsiteY2" fmla="*/ 1070548 h 1092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544550" h="1092698">
                <a:moveTo>
                  <a:pt x="0" y="784798"/>
                </a:moveTo>
                <a:cubicBezTo>
                  <a:pt x="1814512" y="370460"/>
                  <a:pt x="3629025" y="-43877"/>
                  <a:pt x="5886450" y="3748"/>
                </a:cubicBezTo>
                <a:cubicBezTo>
                  <a:pt x="8143875" y="51373"/>
                  <a:pt x="11287125" y="1270573"/>
                  <a:pt x="13544550" y="1070548"/>
                </a:cubicBezTo>
              </a:path>
            </a:pathLst>
          </a:custGeom>
          <a:solidFill>
            <a:srgbClr val="BF9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4DC65CA7-9E98-BC34-5DD4-95FDBD1F59CF}"/>
              </a:ext>
            </a:extLst>
          </p:cNvPr>
          <p:cNvSpPr/>
          <p:nvPr/>
        </p:nvSpPr>
        <p:spPr>
          <a:xfrm>
            <a:off x="-114300" y="1466827"/>
            <a:ext cx="12439650" cy="654690"/>
          </a:xfrm>
          <a:custGeom>
            <a:avLst/>
            <a:gdLst>
              <a:gd name="connsiteX0" fmla="*/ 0 w 12439650"/>
              <a:gd name="connsiteY0" fmla="*/ 285773 h 654690"/>
              <a:gd name="connsiteX1" fmla="*/ 3238500 w 12439650"/>
              <a:gd name="connsiteY1" fmla="*/ 647723 h 654690"/>
              <a:gd name="connsiteX2" fmla="*/ 7543800 w 12439650"/>
              <a:gd name="connsiteY2" fmla="*/ 23 h 654690"/>
              <a:gd name="connsiteX3" fmla="*/ 12439650 w 12439650"/>
              <a:gd name="connsiteY3" fmla="*/ 628673 h 654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439650" h="654690">
                <a:moveTo>
                  <a:pt x="0" y="285773"/>
                </a:moveTo>
                <a:cubicBezTo>
                  <a:pt x="990600" y="490560"/>
                  <a:pt x="1981200" y="695348"/>
                  <a:pt x="3238500" y="647723"/>
                </a:cubicBezTo>
                <a:cubicBezTo>
                  <a:pt x="4495800" y="600098"/>
                  <a:pt x="6010275" y="3198"/>
                  <a:pt x="7543800" y="23"/>
                </a:cubicBezTo>
                <a:cubicBezTo>
                  <a:pt x="9077325" y="-3152"/>
                  <a:pt x="10758487" y="312760"/>
                  <a:pt x="12439650" y="628673"/>
                </a:cubicBezTo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27F91B0-AC71-1122-8B32-A11E8FF71E6E}"/>
              </a:ext>
            </a:extLst>
          </p:cNvPr>
          <p:cNvSpPr/>
          <p:nvPr/>
        </p:nvSpPr>
        <p:spPr>
          <a:xfrm>
            <a:off x="-76200" y="1417738"/>
            <a:ext cx="12515850" cy="803852"/>
          </a:xfrm>
          <a:custGeom>
            <a:avLst/>
            <a:gdLst>
              <a:gd name="connsiteX0" fmla="*/ 0 w 12515850"/>
              <a:gd name="connsiteY0" fmla="*/ 392012 h 803852"/>
              <a:gd name="connsiteX1" fmla="*/ 2895600 w 12515850"/>
              <a:gd name="connsiteY1" fmla="*/ 11012 h 803852"/>
              <a:gd name="connsiteX2" fmla="*/ 9982200 w 12515850"/>
              <a:gd name="connsiteY2" fmla="*/ 773012 h 803852"/>
              <a:gd name="connsiteX3" fmla="*/ 12515850 w 12515850"/>
              <a:gd name="connsiteY3" fmla="*/ 582512 h 8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515850" h="803852">
                <a:moveTo>
                  <a:pt x="0" y="392012"/>
                </a:moveTo>
                <a:cubicBezTo>
                  <a:pt x="615950" y="169762"/>
                  <a:pt x="1231900" y="-52488"/>
                  <a:pt x="2895600" y="11012"/>
                </a:cubicBezTo>
                <a:cubicBezTo>
                  <a:pt x="4559300" y="74512"/>
                  <a:pt x="8378825" y="677762"/>
                  <a:pt x="9982200" y="773012"/>
                </a:cubicBezTo>
                <a:cubicBezTo>
                  <a:pt x="11585575" y="868262"/>
                  <a:pt x="12050712" y="725387"/>
                  <a:pt x="12515850" y="582512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Diagram, schematic&#10;&#10;Description automatically generated">
            <a:extLst>
              <a:ext uri="{FF2B5EF4-FFF2-40B4-BE49-F238E27FC236}">
                <a16:creationId xmlns:a16="http://schemas.microsoft.com/office/drawing/2014/main" id="{CDDEDC5A-1F7B-E0E7-6195-0E10179E37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982972"/>
            <a:ext cx="3086838" cy="173748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tx1"/>
            </a:solidFill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5A1D5049-709E-14C8-B4CE-4BF6EAA515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3203" y="2982972"/>
            <a:ext cx="2864644" cy="174078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9951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26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Project Sundial</vt:lpstr>
      <vt:lpstr>Outline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Sundial</dc:title>
  <dc:creator>Adam Sauerr</dc:creator>
  <cp:lastModifiedBy>Adam Sauerr</cp:lastModifiedBy>
  <cp:revision>2</cp:revision>
  <dcterms:created xsi:type="dcterms:W3CDTF">2023-02-22T19:54:17Z</dcterms:created>
  <dcterms:modified xsi:type="dcterms:W3CDTF">2023-02-22T20:19:14Z</dcterms:modified>
</cp:coreProperties>
</file>