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377C-63BF-3E76-CC86-A26B994C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D579-38EA-7BB1-FF1D-1C201952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ACFE-0A63-57A9-3966-72E9DB38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B84-3AAC-858C-E897-E8DF61BA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3E9C-E26A-5005-4CBB-32C9A51E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24E0-FAE4-41D2-E809-AB6A643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5213-9370-38D4-FC29-C95969B3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8A88-3944-9A66-F3B4-BBE9613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A9E2-9288-3890-512B-FC3F6558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A8A4-4A92-6448-CD03-1BE628A8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1AD9-3E74-AABA-7168-776D6535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67CC-63CA-51CA-63C1-46C95C7F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58C4-60C4-3BB5-8AAD-4C2F8498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834A-98E2-8BCC-E6B5-6AD4387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8079-C8C5-0FBF-5A26-25BFA8C6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9F90-E670-082C-0E1C-E9A1184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81AB-1B18-445F-0E77-5A5FF9F1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DC5A-8316-9C73-27C9-0C2019F9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E19B-036C-A6C5-C242-3C715499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71A4-E1ED-0D52-87B7-B8FDD2EB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9F65-DD0D-D236-7797-7C30DABB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53FE-9916-A35B-28A1-CF3CD197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D7D4-34E0-C3B7-06DC-F2165C72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DC97-1AAC-EFC4-268C-D46E897B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5C29-2B02-F266-A531-DD3D236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7A9-72E2-A042-6980-7645916E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99C5-9938-ACED-323B-D57A34A64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03B3-A941-CEC5-1BC0-D13B80F3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A777-ACB5-4F08-23F8-948C4378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5362-6E7A-57F4-2103-49713EB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5A6E-0FC6-FDBA-C0DC-87A9C2E6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8AD-81F1-6B00-EB21-4349520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E2D0-B187-6574-28E6-97F716DF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DFA5-CA5F-9D42-8C46-4F674291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B2A5C-5465-FFA9-9038-054DE934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4B495-E089-5E59-676F-635EF1737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8CBD-98A1-106A-1851-7861A4F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A6E13-2D87-025F-AD12-63EFACB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6B65F-4FD2-DECC-7CCD-089FA83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7CE3-0765-9D44-B7AA-B5820450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79FAD-6565-6A86-0E87-4C2D62B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52CA-8E71-E9A9-1512-3AAA6F08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6F20-5D06-871C-E5EC-D137E76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DEE8D-D4B0-1EDB-DF3B-D6677831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8035-FEEC-99E2-B212-DC9A80DD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08660-1745-F201-305D-56F51826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66E8-11CD-001B-6FBC-570813F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F306-3D35-A7B0-35FC-6D2D4778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B22DC-F9CF-33AE-2C69-1F836C04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8E5D-9265-625D-9E45-6E9744AA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BDFF1-7026-7694-A226-278C7C21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F5BF-ECD2-0F99-F302-F3B2E8E0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0D0D-BE3C-E40D-C1FE-D2C2BE8F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C620B-33B4-2047-DF8E-0D20C7A6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FE20-026B-EC0B-4DFB-ED367235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5D03-2541-420B-668F-6A250285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8A5-4AA9-EC21-9A08-C217F416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D163-7B42-C241-2257-31504C81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B2AD-297C-73EC-CC47-22B337A2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17E3-C82D-4C20-05E6-C119512F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63BC-49DE-C049-5712-863F3D33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EF68-2A9D-450F-F3F6-9679DBA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F587-4F0B-0DA6-D324-C49C08CC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AB4AA-397B-4B30-EC3C-F3E3E71EDDEE}"/>
              </a:ext>
            </a:extLst>
          </p:cNvPr>
          <p:cNvSpPr/>
          <p:nvPr/>
        </p:nvSpPr>
        <p:spPr>
          <a:xfrm>
            <a:off x="4727387" y="-1352550"/>
            <a:ext cx="2892613" cy="8591550"/>
          </a:xfrm>
          <a:custGeom>
            <a:avLst/>
            <a:gdLst>
              <a:gd name="connsiteX0" fmla="*/ 2590800 w 2590800"/>
              <a:gd name="connsiteY0" fmla="*/ 0 h 7048500"/>
              <a:gd name="connsiteX1" fmla="*/ 0 w 2590800"/>
              <a:gd name="connsiteY1" fmla="*/ 7048500 h 7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0" h="7048500">
                <a:moveTo>
                  <a:pt x="2590800" y="0"/>
                </a:moveTo>
                <a:cubicBezTo>
                  <a:pt x="2462212" y="2571750"/>
                  <a:pt x="2333625" y="5143500"/>
                  <a:pt x="0" y="7048500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AF9607-7C45-05AB-4CDA-6FB7C82A5D94}"/>
              </a:ext>
            </a:extLst>
          </p:cNvPr>
          <p:cNvSpPr/>
          <p:nvPr/>
        </p:nvSpPr>
        <p:spPr>
          <a:xfrm>
            <a:off x="4727388" y="-673100"/>
            <a:ext cx="2544042" cy="7670800"/>
          </a:xfrm>
          <a:custGeom>
            <a:avLst/>
            <a:gdLst>
              <a:gd name="connsiteX0" fmla="*/ 2247900 w 2305729"/>
              <a:gd name="connsiteY0" fmla="*/ 0 h 7023100"/>
              <a:gd name="connsiteX1" fmla="*/ 0 w 2305729"/>
              <a:gd name="connsiteY1" fmla="*/ 7023100 h 702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5729" h="7023100">
                <a:moveTo>
                  <a:pt x="2247900" y="0"/>
                </a:moveTo>
                <a:cubicBezTo>
                  <a:pt x="2378075" y="2810933"/>
                  <a:pt x="2508250" y="5621867"/>
                  <a:pt x="0" y="702310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7DF1-74F6-DB6F-6807-D280607F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Project Sundial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8B58-7C19-74FD-9FA6-A5DCDF4E3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 3D Interface for Energy Meter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sundial, compass&#10;&#10;Description automatically generated">
            <a:extLst>
              <a:ext uri="{FF2B5EF4-FFF2-40B4-BE49-F238E27FC236}">
                <a16:creationId xmlns:a16="http://schemas.microsoft.com/office/drawing/2014/main" id="{9DB90441-A7AA-CE8D-0660-3335F79A4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r="2177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23ED392-012C-07D9-2ADB-750F60FC8EE1}"/>
              </a:ext>
            </a:extLst>
          </p:cNvPr>
          <p:cNvSpPr txBox="1">
            <a:spLocks/>
          </p:cNvSpPr>
          <p:nvPr/>
        </p:nvSpPr>
        <p:spPr>
          <a:xfrm>
            <a:off x="9890312" y="6284068"/>
            <a:ext cx="408730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Built on Circaevum</a:t>
            </a:r>
          </a:p>
        </p:txBody>
      </p:sp>
    </p:spTree>
    <p:extLst>
      <p:ext uri="{BB962C8B-B14F-4D97-AF65-F5344CB8AC3E}">
        <p14:creationId xmlns:p14="http://schemas.microsoft.com/office/powerpoint/2010/main" val="401362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Background		2. Energy Meter Data	3.</a:t>
            </a:r>
          </a:p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>
            <a:off x="0" y="1027906"/>
            <a:ext cx="13544550" cy="1092698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>
            <a:off x="-114300" y="1466827"/>
            <a:ext cx="12439650" cy="654690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>
            <a:off x="-76200" y="1417738"/>
            <a:ext cx="12515850" cy="80385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DDEDC5A-1F7B-E0E7-6195-0E10179E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972"/>
            <a:ext cx="3086838" cy="173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1D5049-709E-14C8-B4CE-4BF6EAA5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03" y="2982972"/>
            <a:ext cx="2864644" cy="1740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8C64E-A30C-3A60-BBB2-518E7C1CD162}"/>
              </a:ext>
            </a:extLst>
          </p:cNvPr>
          <p:cNvSpPr txBox="1">
            <a:spLocks/>
          </p:cNvSpPr>
          <p:nvPr/>
        </p:nvSpPr>
        <p:spPr>
          <a:xfrm>
            <a:off x="4136995" y="3740798"/>
            <a:ext cx="435006" cy="364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9BF74D-A91F-CFAF-1215-8BA404461BB8}"/>
              </a:ext>
            </a:extLst>
          </p:cNvPr>
          <p:cNvSpPr txBox="1">
            <a:spLocks/>
          </p:cNvSpPr>
          <p:nvPr/>
        </p:nvSpPr>
        <p:spPr>
          <a:xfrm>
            <a:off x="7760041" y="3740798"/>
            <a:ext cx="435006" cy="364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2995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Sundial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Sundial</dc:title>
  <dc:creator>Adam Sauerr</dc:creator>
  <cp:lastModifiedBy>Adam Sauerr</cp:lastModifiedBy>
  <cp:revision>3</cp:revision>
  <dcterms:created xsi:type="dcterms:W3CDTF">2023-02-22T19:54:17Z</dcterms:created>
  <dcterms:modified xsi:type="dcterms:W3CDTF">2023-02-22T22:26:06Z</dcterms:modified>
</cp:coreProperties>
</file>