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63" r:id="rId7"/>
    <p:sldId id="267" r:id="rId8"/>
    <p:sldId id="268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FFFF"/>
    <a:srgbClr val="00FF00"/>
    <a:srgbClr val="FFCCCC"/>
    <a:srgbClr val="CC9900"/>
    <a:srgbClr val="CC00CC"/>
    <a:srgbClr val="000000"/>
    <a:srgbClr val="FF99FF"/>
    <a:srgbClr val="FF151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598" autoAdjust="0"/>
  </p:normalViewPr>
  <p:slideViewPr>
    <p:cSldViewPr snapToGrid="0">
      <p:cViewPr varScale="1">
        <p:scale>
          <a:sx n="159" d="100"/>
          <a:sy n="159" d="100"/>
        </p:scale>
        <p:origin x="2628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physionet.org/content/in-gauge-and-en-gage/1.0.0/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2C7956E-5B7D-8BEA-0810-8D66C7AF4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1" cy="6858000"/>
          </a:xfrm>
          <a:prstGeom prst="rect">
            <a:avLst/>
          </a:prstGeom>
        </p:spPr>
      </p:pic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CFD7CD-6226-FF05-BF90-840272E044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145"/>
          <a:stretch/>
        </p:blipFill>
        <p:spPr>
          <a:xfrm>
            <a:off x="862452" y="3404527"/>
            <a:ext cx="11024937" cy="296306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8" y="131847"/>
            <a:ext cx="6815446" cy="3887390"/>
          </a:xfrm>
        </p:spPr>
        <p:txBody>
          <a:bodyPr/>
          <a:lstStyle/>
          <a:p>
            <a:r>
              <a:rPr lang="en-US" sz="8000" dirty="0"/>
              <a:t>csv2circa</a:t>
            </a:r>
            <a:br>
              <a:rPr lang="en-US" sz="8000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921" y="409461"/>
            <a:ext cx="6158628" cy="541034"/>
          </a:xfrm>
        </p:spPr>
        <p:txBody>
          <a:bodyPr/>
          <a:lstStyle/>
          <a:p>
            <a:r>
              <a:rPr lang="en-US" dirty="0"/>
              <a:t>In Unity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AF739-CC21-DAD4-1A37-18EB9C381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213D8-04F1-B7E1-5CC2-834E0A6A0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797E5-349F-B70D-B195-089868CB5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495AF-4F49-1554-3DB0-92FEBBEBB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CC87D7-DB3D-4F57-94DE-972654BE7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4" y="3428996"/>
            <a:ext cx="12" cy="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DF8053-959F-AD91-CE65-E1212BE93FE8}"/>
              </a:ext>
            </a:extLst>
          </p:cNvPr>
          <p:cNvSpPr/>
          <p:nvPr/>
        </p:nvSpPr>
        <p:spPr>
          <a:xfrm>
            <a:off x="5186688" y="3277410"/>
            <a:ext cx="866274" cy="667753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3C1C2C07-E028-A6F3-73E2-7650AC62AC4E}"/>
              </a:ext>
            </a:extLst>
          </p:cNvPr>
          <p:cNvSpPr txBox="1">
            <a:spLocks/>
          </p:cNvSpPr>
          <p:nvPr/>
        </p:nvSpPr>
        <p:spPr>
          <a:xfrm>
            <a:off x="1822974" y="1795480"/>
            <a:ext cx="6158628" cy="541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Subtitle 7">
            <a:extLst>
              <a:ext uri="{FF2B5EF4-FFF2-40B4-BE49-F238E27FC236}">
                <a16:creationId xmlns:a16="http://schemas.microsoft.com/office/drawing/2014/main" id="{E2F331EC-2182-6EFA-15AB-DBCD6A803666}"/>
              </a:ext>
            </a:extLst>
          </p:cNvPr>
          <p:cNvSpPr txBox="1">
            <a:spLocks/>
          </p:cNvSpPr>
          <p:nvPr/>
        </p:nvSpPr>
        <p:spPr>
          <a:xfrm>
            <a:off x="9951657" y="63587"/>
            <a:ext cx="2240343" cy="541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@EarthAdam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B0E45D-41A7-B786-549E-1BC041C23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65" y="3428988"/>
            <a:ext cx="69" cy="24"/>
          </a:xfrm>
          <a:prstGeom prst="rect">
            <a:avLst/>
          </a:prstGeom>
        </p:spPr>
      </p:pic>
      <p:pic>
        <p:nvPicPr>
          <p:cNvPr id="30" name="Picture 29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457C3337-CC7D-3B46-9120-9DC126C44F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0972" y="1490049"/>
            <a:ext cx="5801767" cy="27331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/>
          <a:p>
            <a:r>
              <a:rPr lang="en-US" dirty="0"/>
              <a:t>Review Outline</a:t>
            </a:r>
          </a:p>
          <a:p>
            <a:r>
              <a:rPr lang="en-US" dirty="0"/>
              <a:t>Look at the Data</a:t>
            </a:r>
          </a:p>
          <a:p>
            <a:r>
              <a:rPr lang="en-US" dirty="0"/>
              <a:t>Build Reader</a:t>
            </a:r>
          </a:p>
          <a:p>
            <a:r>
              <a:rPr lang="en-US" dirty="0"/>
              <a:t>Build Model</a:t>
            </a:r>
          </a:p>
          <a:p>
            <a:r>
              <a:rPr lang="en-US" dirty="0"/>
              <a:t>Build LineRenderers</a:t>
            </a:r>
          </a:p>
          <a:p>
            <a:endParaRPr 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86B696-2052-CD71-69A9-BFEDC3A9FCFD}"/>
              </a:ext>
            </a:extLst>
          </p:cNvPr>
          <p:cNvSpPr txBox="1"/>
          <p:nvPr/>
        </p:nvSpPr>
        <p:spPr>
          <a:xfrm>
            <a:off x="201168" y="2750216"/>
            <a:ext cx="7383688" cy="181588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22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7F1F5E-2EFC-1C6C-1A46-910A26032C74}"/>
              </a:ext>
            </a:extLst>
          </p:cNvPr>
          <p:cNvSpPr txBox="1"/>
          <p:nvPr/>
        </p:nvSpPr>
        <p:spPr>
          <a:xfrm>
            <a:off x="7578760" y="753035"/>
            <a:ext cx="4352543" cy="5262979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050" y="198782"/>
            <a:ext cx="5945393" cy="2366683"/>
          </a:xfrm>
        </p:spPr>
        <p:txBody>
          <a:bodyPr anchor="t"/>
          <a:lstStyle/>
          <a:p>
            <a:r>
              <a:rPr lang="en-US" b="0" u="sng" dirty="0"/>
              <a:t>Outline:</a:t>
            </a:r>
            <a:br>
              <a:rPr lang="en-US" dirty="0"/>
            </a:br>
            <a:r>
              <a:rPr lang="en-US" dirty="0"/>
              <a:t>Adding Scripts to GameObjects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02" y="2196049"/>
            <a:ext cx="5945393" cy="1108335"/>
          </a:xfrm>
        </p:spPr>
        <p:txBody>
          <a:bodyPr/>
          <a:lstStyle/>
          <a:p>
            <a:r>
              <a:rPr lang="en-US" dirty="0"/>
              <a:t>Readers, Models, and LineRenderers</a:t>
            </a:r>
          </a:p>
        </p:txBody>
      </p:sp>
      <p:pic>
        <p:nvPicPr>
          <p:cNvPr id="26" name="Picture Placeholder 25" descr="A person standing on a rock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478CF-C78F-DB69-DA1A-57B87CA6AE2D}"/>
              </a:ext>
            </a:extLst>
          </p:cNvPr>
          <p:cNvSpPr txBox="1"/>
          <p:nvPr/>
        </p:nvSpPr>
        <p:spPr>
          <a:xfrm>
            <a:off x="1263315" y="3701371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5EF47-D0C9-E0C5-A6C0-30589106E4ED}"/>
              </a:ext>
            </a:extLst>
          </p:cNvPr>
          <p:cNvSpPr txBox="1"/>
          <p:nvPr/>
        </p:nvSpPr>
        <p:spPr>
          <a:xfrm>
            <a:off x="435142" y="3060332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BF06-09C1-0654-BC93-1E609256160E}"/>
              </a:ext>
            </a:extLst>
          </p:cNvPr>
          <p:cNvSpPr txBox="1"/>
          <p:nvPr/>
        </p:nvSpPr>
        <p:spPr>
          <a:xfrm>
            <a:off x="2233112" y="3746551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88FCD-3413-B2F6-AE7E-762185E9F16D}"/>
              </a:ext>
            </a:extLst>
          </p:cNvPr>
          <p:cNvSpPr txBox="1"/>
          <p:nvPr/>
        </p:nvSpPr>
        <p:spPr>
          <a:xfrm>
            <a:off x="2687911" y="3746551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93A50-3B1A-C22B-4FDE-5E043833EC57}"/>
              </a:ext>
            </a:extLst>
          </p:cNvPr>
          <p:cNvSpPr txBox="1"/>
          <p:nvPr/>
        </p:nvSpPr>
        <p:spPr>
          <a:xfrm>
            <a:off x="3190361" y="3746551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8BB81-130F-26E2-0124-C0EC6DCFD66A}"/>
              </a:ext>
            </a:extLst>
          </p:cNvPr>
          <p:cNvSpPr txBox="1"/>
          <p:nvPr/>
        </p:nvSpPr>
        <p:spPr>
          <a:xfrm>
            <a:off x="4555208" y="2935052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64321-1CEA-1166-39CA-64EE8F19EEC8}"/>
              </a:ext>
            </a:extLst>
          </p:cNvPr>
          <p:cNvSpPr txBox="1"/>
          <p:nvPr/>
        </p:nvSpPr>
        <p:spPr>
          <a:xfrm>
            <a:off x="4555208" y="3386712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B7CC-38FD-06F5-A23D-60ED5CE27F36}"/>
              </a:ext>
            </a:extLst>
          </p:cNvPr>
          <p:cNvSpPr txBox="1"/>
          <p:nvPr/>
        </p:nvSpPr>
        <p:spPr>
          <a:xfrm>
            <a:off x="4555207" y="3845642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2ED162D-EF17-740C-1C90-6A5DDAEDC14C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3585411" y="3119718"/>
            <a:ext cx="969797" cy="766319"/>
          </a:xfrm>
          <a:prstGeom prst="bentConnector3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870E93-8BE6-212B-6729-2B41AC23D47F}"/>
              </a:ext>
            </a:extLst>
          </p:cNvPr>
          <p:cNvSpPr txBox="1"/>
          <p:nvPr/>
        </p:nvSpPr>
        <p:spPr>
          <a:xfrm>
            <a:off x="8046045" y="1027641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4D397-6B5B-694E-3E4A-006E37D08294}"/>
              </a:ext>
            </a:extLst>
          </p:cNvPr>
          <p:cNvSpPr txBox="1"/>
          <p:nvPr/>
        </p:nvSpPr>
        <p:spPr>
          <a:xfrm>
            <a:off x="8046045" y="225715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B96A6-7142-1D03-EC7E-9387537D2D53}"/>
              </a:ext>
            </a:extLst>
          </p:cNvPr>
          <p:cNvSpPr txBox="1"/>
          <p:nvPr/>
        </p:nvSpPr>
        <p:spPr>
          <a:xfrm>
            <a:off x="10834757" y="1705279"/>
            <a:ext cx="720069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215A7E-E50C-50F4-7040-528A9D69DA30}"/>
              </a:ext>
            </a:extLst>
          </p:cNvPr>
          <p:cNvSpPr txBox="1"/>
          <p:nvPr/>
        </p:nvSpPr>
        <p:spPr>
          <a:xfrm>
            <a:off x="10834757" y="2934385"/>
            <a:ext cx="346570" cy="261610"/>
          </a:xfrm>
          <a:prstGeom prst="rect">
            <a:avLst/>
          </a:prstGeom>
          <a:solidFill>
            <a:srgbClr val="FFCCCC"/>
          </a:solidFill>
          <a:ln>
            <a:solidFill>
              <a:srgbClr val="FF151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4B6F9E-FD30-26A9-11BD-4C41CD087CAD}"/>
              </a:ext>
            </a:extLst>
          </p:cNvPr>
          <p:cNvSpPr txBox="1"/>
          <p:nvPr/>
        </p:nvSpPr>
        <p:spPr>
          <a:xfrm>
            <a:off x="8046045" y="3508436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22EB0F-70AB-0FD3-E50E-CB5E3CE4B50F}"/>
              </a:ext>
            </a:extLst>
          </p:cNvPr>
          <p:cNvSpPr txBox="1"/>
          <p:nvPr/>
        </p:nvSpPr>
        <p:spPr>
          <a:xfrm>
            <a:off x="10834757" y="4185664"/>
            <a:ext cx="468398" cy="261610"/>
          </a:xfrm>
          <a:prstGeom prst="rect">
            <a:avLst/>
          </a:prstGeom>
          <a:solidFill>
            <a:srgbClr val="FF99FF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float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6FEAE1-5689-2AB7-30FD-49CA38848EBA}"/>
              </a:ext>
            </a:extLst>
          </p:cNvPr>
          <p:cNvSpPr txBox="1"/>
          <p:nvPr/>
        </p:nvSpPr>
        <p:spPr>
          <a:xfrm>
            <a:off x="8046045" y="477314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71806B-8C31-1402-FC65-04C7F8F67F0F}"/>
              </a:ext>
            </a:extLst>
          </p:cNvPr>
          <p:cNvSpPr txBox="1"/>
          <p:nvPr/>
        </p:nvSpPr>
        <p:spPr>
          <a:xfrm>
            <a:off x="10834757" y="5450375"/>
            <a:ext cx="550151" cy="261610"/>
          </a:xfrm>
          <a:prstGeom prst="rect">
            <a:avLst/>
          </a:prstGeom>
          <a:solidFill>
            <a:srgbClr val="FFFF99"/>
          </a:solidFill>
          <a:ln>
            <a:solidFill>
              <a:srgbClr val="B3913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string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D4A00A-04B8-6574-7A27-981D86C135C9}"/>
              </a:ext>
            </a:extLst>
          </p:cNvPr>
          <p:cNvCxnSpPr>
            <a:cxnSpLocks/>
          </p:cNvCxnSpPr>
          <p:nvPr/>
        </p:nvCxnSpPr>
        <p:spPr>
          <a:xfrm flipV="1">
            <a:off x="7564232" y="1556792"/>
            <a:ext cx="481813" cy="1553468"/>
          </a:xfrm>
          <a:prstGeom prst="bentConnector3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CB7694-7A2B-504C-2837-6CFA7D2F55F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564232" y="2823420"/>
            <a:ext cx="496341" cy="296298"/>
          </a:xfrm>
          <a:prstGeom prst="bentConnector3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5E29EC3-DF5B-673D-AC5D-62AF328C0EF3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7564232" y="3119718"/>
            <a:ext cx="496341" cy="954981"/>
          </a:xfrm>
          <a:prstGeom prst="bentConnector3">
            <a:avLst>
              <a:gd name="adj1" fmla="val 50000"/>
            </a:avLst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BCC942-40B2-877E-6E2B-540B0BEFB379}"/>
              </a:ext>
            </a:extLst>
          </p:cNvPr>
          <p:cNvSpPr txBox="1"/>
          <p:nvPr/>
        </p:nvSpPr>
        <p:spPr>
          <a:xfrm>
            <a:off x="8060573" y="1055295"/>
            <a:ext cx="3707572" cy="1077218"/>
          </a:xfrm>
          <a:prstGeom prst="rect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2F5E1-7AE3-5773-5883-8A8CC939B03D}"/>
              </a:ext>
            </a:extLst>
          </p:cNvPr>
          <p:cNvSpPr txBox="1"/>
          <p:nvPr/>
        </p:nvSpPr>
        <p:spPr>
          <a:xfrm>
            <a:off x="8060573" y="2284811"/>
            <a:ext cx="3707572" cy="1077218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8D28A-8713-3B90-0978-C65A5DB91DEF}"/>
              </a:ext>
            </a:extLst>
          </p:cNvPr>
          <p:cNvSpPr txBox="1"/>
          <p:nvPr/>
        </p:nvSpPr>
        <p:spPr>
          <a:xfrm>
            <a:off x="10849285" y="1732933"/>
            <a:ext cx="720069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26882-F397-92AD-2222-C8DDE68132A2}"/>
              </a:ext>
            </a:extLst>
          </p:cNvPr>
          <p:cNvSpPr txBox="1"/>
          <p:nvPr/>
        </p:nvSpPr>
        <p:spPr>
          <a:xfrm>
            <a:off x="10849285" y="2962039"/>
            <a:ext cx="346570" cy="261610"/>
          </a:xfrm>
          <a:prstGeom prst="rect">
            <a:avLst/>
          </a:prstGeom>
          <a:solidFill>
            <a:srgbClr val="CC990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3837B0-2AE3-FB67-EB0A-50368DF2BF48}"/>
              </a:ext>
            </a:extLst>
          </p:cNvPr>
          <p:cNvSpPr txBox="1"/>
          <p:nvPr/>
        </p:nvSpPr>
        <p:spPr>
          <a:xfrm>
            <a:off x="8060573" y="3536090"/>
            <a:ext cx="3707572" cy="1077218"/>
          </a:xfrm>
          <a:prstGeom prst="rect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1CC692-9A1A-7A0A-836D-0ECF31C05048}"/>
              </a:ext>
            </a:extLst>
          </p:cNvPr>
          <p:cNvSpPr txBox="1"/>
          <p:nvPr/>
        </p:nvSpPr>
        <p:spPr>
          <a:xfrm>
            <a:off x="10849285" y="4213318"/>
            <a:ext cx="647934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451" y="281494"/>
            <a:ext cx="9523655" cy="1501327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24629-7BC5-122F-CD22-EF2BABA5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5"/>
            <a:ext cx="27" cy="10"/>
          </a:xfrm>
          <a:prstGeom prst="rect">
            <a:avLst/>
          </a:prstGeom>
        </p:spPr>
      </p:pic>
      <p:pic>
        <p:nvPicPr>
          <p:cNvPr id="11" name="Picture 10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484B022C-6ECC-3844-A8FD-940E5FA2E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" y="1838709"/>
            <a:ext cx="12192000" cy="34567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484" y="407064"/>
            <a:ext cx="9927771" cy="3284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https://physionet.org/content/in-gauge-and-en-gage/1.0.0/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86D7248-E251-A7B6-E460-3A192521A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68" y="97069"/>
            <a:ext cx="1520011" cy="15683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0ADCC78D-C77E-BA24-B696-F7D6E7102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40" y="2637580"/>
            <a:ext cx="7141975" cy="33644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B22814-D928-9241-D3DD-CC80E2C9A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1787" y="983951"/>
            <a:ext cx="3301187" cy="53698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EAA086-33C2-5758-63CA-F3FC4DB8CD98}"/>
              </a:ext>
            </a:extLst>
          </p:cNvPr>
          <p:cNvSpPr txBox="1"/>
          <p:nvPr/>
        </p:nvSpPr>
        <p:spPr>
          <a:xfrm>
            <a:off x="5847347" y="1161047"/>
            <a:ext cx="1844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Occupied</a:t>
            </a:r>
          </a:p>
          <a:p>
            <a:r>
              <a:rPr lang="en-US" dirty="0"/>
              <a:t>Lesson Number</a:t>
            </a:r>
          </a:p>
          <a:p>
            <a:r>
              <a:rPr lang="en-US" dirty="0"/>
              <a:t>In Temp</a:t>
            </a:r>
          </a:p>
          <a:p>
            <a:r>
              <a:rPr lang="en-US" dirty="0"/>
              <a:t>In NO</a:t>
            </a: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01" y="540776"/>
            <a:ext cx="2384425" cy="935441"/>
          </a:xfrm>
        </p:spPr>
        <p:txBody>
          <a:bodyPr>
            <a:normAutofit/>
          </a:bodyPr>
          <a:lstStyle/>
          <a:p>
            <a:r>
              <a:rPr lang="en-US" dirty="0"/>
              <a:t>Reader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6AB2A-5B64-6B05-8B6B-A23A69E5B46B}"/>
              </a:ext>
            </a:extLst>
          </p:cNvPr>
          <p:cNvSpPr txBox="1"/>
          <p:nvPr/>
        </p:nvSpPr>
        <p:spPr>
          <a:xfrm>
            <a:off x="979904" y="2117256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304E8-ED3F-8D35-051B-D3EFDC3BB432}"/>
              </a:ext>
            </a:extLst>
          </p:cNvPr>
          <p:cNvSpPr txBox="1"/>
          <p:nvPr/>
        </p:nvSpPr>
        <p:spPr>
          <a:xfrm>
            <a:off x="151731" y="1476217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FA39A-A756-B0AC-4BA2-028B66E0D783}"/>
              </a:ext>
            </a:extLst>
          </p:cNvPr>
          <p:cNvSpPr txBox="1"/>
          <p:nvPr/>
        </p:nvSpPr>
        <p:spPr>
          <a:xfrm>
            <a:off x="1949701" y="2162436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B3E0-0B71-B94E-862F-C2B74826B0AB}"/>
              </a:ext>
            </a:extLst>
          </p:cNvPr>
          <p:cNvSpPr txBox="1"/>
          <p:nvPr/>
        </p:nvSpPr>
        <p:spPr>
          <a:xfrm>
            <a:off x="2404500" y="2162436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7F82A-4F50-AE43-3AF9-E2395087BBE6}"/>
              </a:ext>
            </a:extLst>
          </p:cNvPr>
          <p:cNvSpPr txBox="1"/>
          <p:nvPr/>
        </p:nvSpPr>
        <p:spPr>
          <a:xfrm>
            <a:off x="2906950" y="2162436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45FDDC-8C9B-11EF-2DD3-FE8D65C8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54" y="258792"/>
            <a:ext cx="4620277" cy="62636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F511F7-2AA8-FF27-C443-5F83379FD89C}"/>
              </a:ext>
            </a:extLst>
          </p:cNvPr>
          <p:cNvSpPr txBox="1"/>
          <p:nvPr/>
        </p:nvSpPr>
        <p:spPr>
          <a:xfrm>
            <a:off x="199277" y="3157183"/>
            <a:ext cx="3051037" cy="1785104"/>
          </a:xfrm>
          <a:prstGeom prst="rect">
            <a:avLst/>
          </a:prstGeom>
          <a:solidFill>
            <a:srgbClr val="FFCCCC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NOTE: Requires </a:t>
            </a:r>
            <a:r>
              <a:rPr lang="en-US" sz="1100" b="1" dirty="0"/>
              <a:t>CsvHelper.dll </a:t>
            </a:r>
            <a:r>
              <a:rPr lang="en-US" sz="1100" dirty="0"/>
              <a:t>and associated dependencies</a:t>
            </a:r>
          </a:p>
          <a:p>
            <a:r>
              <a:rPr lang="en-US" sz="1100" dirty="0"/>
              <a:t>(Included in “Plugins” folder)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967F33-C0DE-1201-091A-BBD95E85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6" y="3761634"/>
            <a:ext cx="2814596" cy="1084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13736-C5A6-224E-D784-E500BB522A28}"/>
              </a:ext>
            </a:extLst>
          </p:cNvPr>
          <p:cNvSpPr txBox="1"/>
          <p:nvPr/>
        </p:nvSpPr>
        <p:spPr>
          <a:xfrm rot="20413014">
            <a:off x="640086" y="3228747"/>
            <a:ext cx="8677055" cy="1323439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To Be Fixed Soon</a:t>
            </a:r>
          </a:p>
        </p:txBody>
      </p:sp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24" y="2493559"/>
            <a:ext cx="2384425" cy="935441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E13AC-A9B3-403F-86CE-D9D9B9931C78}"/>
              </a:ext>
            </a:extLst>
          </p:cNvPr>
          <p:cNvSpPr txBox="1"/>
          <p:nvPr/>
        </p:nvSpPr>
        <p:spPr>
          <a:xfrm>
            <a:off x="391763" y="3762366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ACA976-4A33-28BA-6AE5-34780B4817A2}"/>
              </a:ext>
            </a:extLst>
          </p:cNvPr>
          <p:cNvSpPr txBox="1"/>
          <p:nvPr/>
        </p:nvSpPr>
        <p:spPr>
          <a:xfrm>
            <a:off x="391763" y="4214026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07FEB-DF9B-C797-0368-7767D5EC9062}"/>
              </a:ext>
            </a:extLst>
          </p:cNvPr>
          <p:cNvSpPr txBox="1"/>
          <p:nvPr/>
        </p:nvSpPr>
        <p:spPr>
          <a:xfrm>
            <a:off x="391762" y="4672956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DC7F7A-0DB3-F38D-958F-514D220E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089" y="366622"/>
            <a:ext cx="3765269" cy="6124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855FEF-6AE1-C5F2-C71F-BAF74E700EFD}"/>
              </a:ext>
            </a:extLst>
          </p:cNvPr>
          <p:cNvSpPr txBox="1"/>
          <p:nvPr/>
        </p:nvSpPr>
        <p:spPr>
          <a:xfrm rot="20413014">
            <a:off x="640086" y="3228747"/>
            <a:ext cx="8677055" cy="1323439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To Be Fixed Soon</a:t>
            </a:r>
          </a:p>
        </p:txBody>
      </p:sp>
    </p:spTree>
    <p:extLst>
      <p:ext uri="{BB962C8B-B14F-4D97-AF65-F5344CB8AC3E}">
        <p14:creationId xmlns:p14="http://schemas.microsoft.com/office/powerpoint/2010/main" val="414085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47A9370-B255-1250-F11D-1A9F588A62CC}"/>
              </a:ext>
            </a:extLst>
          </p:cNvPr>
          <p:cNvSpPr/>
          <p:nvPr/>
        </p:nvSpPr>
        <p:spPr>
          <a:xfrm>
            <a:off x="3036498" y="0"/>
            <a:ext cx="915550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80077"/>
            <a:ext cx="3526224" cy="935441"/>
          </a:xfrm>
        </p:spPr>
        <p:txBody>
          <a:bodyPr>
            <a:noAutofit/>
          </a:bodyPr>
          <a:lstStyle/>
          <a:p>
            <a:r>
              <a:rPr lang="en-US" sz="3200" dirty="0"/>
              <a:t>LineRenderers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9A6D7-CED3-8FAD-1DD6-BB78FA87F7C0}"/>
              </a:ext>
            </a:extLst>
          </p:cNvPr>
          <p:cNvSpPr txBox="1"/>
          <p:nvPr/>
        </p:nvSpPr>
        <p:spPr>
          <a:xfrm>
            <a:off x="316392" y="804686"/>
            <a:ext cx="4352543" cy="3970318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2D9A0-C56A-DBD3-CD37-186F3DBCAA78}"/>
              </a:ext>
            </a:extLst>
          </p:cNvPr>
          <p:cNvSpPr txBox="1"/>
          <p:nvPr/>
        </p:nvSpPr>
        <p:spPr>
          <a:xfrm>
            <a:off x="697231" y="1021720"/>
            <a:ext cx="3707572" cy="1077218"/>
          </a:xfrm>
          <a:prstGeom prst="rect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E22C7-30A0-322B-29C0-93638A12982D}"/>
              </a:ext>
            </a:extLst>
          </p:cNvPr>
          <p:cNvSpPr txBox="1"/>
          <p:nvPr/>
        </p:nvSpPr>
        <p:spPr>
          <a:xfrm>
            <a:off x="697231" y="2251236"/>
            <a:ext cx="3707572" cy="1077218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9CC43-0EF0-6DB2-BA39-3D06CA72718A}"/>
              </a:ext>
            </a:extLst>
          </p:cNvPr>
          <p:cNvSpPr txBox="1"/>
          <p:nvPr/>
        </p:nvSpPr>
        <p:spPr>
          <a:xfrm>
            <a:off x="3485943" y="1699358"/>
            <a:ext cx="720069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C6BA2-68CB-7D94-7E28-E65B09CBEF5F}"/>
              </a:ext>
            </a:extLst>
          </p:cNvPr>
          <p:cNvSpPr txBox="1"/>
          <p:nvPr/>
        </p:nvSpPr>
        <p:spPr>
          <a:xfrm>
            <a:off x="3485943" y="2928464"/>
            <a:ext cx="346570" cy="261610"/>
          </a:xfrm>
          <a:prstGeom prst="rect">
            <a:avLst/>
          </a:prstGeom>
          <a:solidFill>
            <a:srgbClr val="CC990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7AD44-4A7C-2EEF-FF58-2028150F599C}"/>
              </a:ext>
            </a:extLst>
          </p:cNvPr>
          <p:cNvSpPr txBox="1"/>
          <p:nvPr/>
        </p:nvSpPr>
        <p:spPr>
          <a:xfrm>
            <a:off x="697231" y="3502515"/>
            <a:ext cx="3707572" cy="1077218"/>
          </a:xfrm>
          <a:prstGeom prst="rect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7789A-7B9A-90F0-4C01-2004BCA25505}"/>
              </a:ext>
            </a:extLst>
          </p:cNvPr>
          <p:cNvSpPr txBox="1"/>
          <p:nvPr/>
        </p:nvSpPr>
        <p:spPr>
          <a:xfrm>
            <a:off x="3485943" y="4179743"/>
            <a:ext cx="647934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double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5E7E8BE-69FA-6FFD-1012-A5E4631D037B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4404803" y="1560329"/>
            <a:ext cx="1404947" cy="123552"/>
          </a:xfrm>
          <a:prstGeom prst="bentConnector3">
            <a:avLst/>
          </a:prstGeom>
          <a:ln w="76200">
            <a:solidFill>
              <a:srgbClr val="00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86921A46-BBC4-D6ED-9632-9348B091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750" y="276970"/>
            <a:ext cx="2380273" cy="2813822"/>
          </a:xfrm>
          <a:prstGeom prst="rect">
            <a:avLst/>
          </a:prstGeom>
          <a:ln w="38100">
            <a:solidFill>
              <a:srgbClr val="00FF00"/>
            </a:solidFill>
          </a:ln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EAD6A2BD-B308-5117-33EB-4DF5927A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91" y="3629401"/>
            <a:ext cx="4072022" cy="2808428"/>
          </a:xfrm>
          <a:prstGeom prst="rect">
            <a:avLst/>
          </a:prstGeom>
          <a:ln w="38100">
            <a:solidFill>
              <a:srgbClr val="00FFFF"/>
            </a:solidFill>
          </a:ln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75D4AE05-3E8B-C1AF-1BE6-BC473420C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685" y="301834"/>
            <a:ext cx="3271874" cy="279504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7D20CC7-8E4A-0014-5958-E6D187930BE7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4404803" y="4041124"/>
            <a:ext cx="1345188" cy="992491"/>
          </a:xfrm>
          <a:prstGeom prst="bentConnector3">
            <a:avLst>
              <a:gd name="adj1" fmla="val 50000"/>
            </a:avLst>
          </a:prstGeom>
          <a:ln w="76200">
            <a:solidFill>
              <a:srgbClr val="00FF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6469FE2-51D2-96C6-CBC1-EBD6C01B35C7}"/>
              </a:ext>
            </a:extLst>
          </p:cNvPr>
          <p:cNvCxnSpPr>
            <a:cxnSpLocks/>
            <a:stCxn id="4" idx="3"/>
            <a:endCxn id="24" idx="2"/>
          </p:cNvCxnSpPr>
          <p:nvPr/>
        </p:nvCxnSpPr>
        <p:spPr>
          <a:xfrm>
            <a:off x="4404803" y="2789845"/>
            <a:ext cx="5712819" cy="307038"/>
          </a:xfrm>
          <a:prstGeom prst="bentConnector4">
            <a:avLst>
              <a:gd name="adj1" fmla="val 19223"/>
              <a:gd name="adj2" fmla="val 174453"/>
            </a:avLst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C65524-81B2-2717-51CE-558F1CFD0392}"/>
              </a:ext>
            </a:extLst>
          </p:cNvPr>
          <p:cNvSpPr txBox="1"/>
          <p:nvPr/>
        </p:nvSpPr>
        <p:spPr>
          <a:xfrm rot="20413014">
            <a:off x="640086" y="3228747"/>
            <a:ext cx="8677055" cy="1323439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To Be Fixed Soon</a:t>
            </a:r>
          </a:p>
        </p:txBody>
      </p:sp>
    </p:spTree>
    <p:extLst>
      <p:ext uri="{BB962C8B-B14F-4D97-AF65-F5344CB8AC3E}">
        <p14:creationId xmlns:p14="http://schemas.microsoft.com/office/powerpoint/2010/main" val="18036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0CD0-A56B-754D-D4FF-E3D5A273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csv2circa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4F338-A80D-596F-F640-5BB34CAB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E156D4-647D-B4F1-A3B7-E2C1BA6B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9AC4-3659-29EF-92E2-3314034E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476E32B-2F39-63AB-22F8-21612DD4D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8E186B-C39D-7C4C-25EA-B0AE6682620A}"/>
              </a:ext>
            </a:extLst>
          </p:cNvPr>
          <p:cNvSpPr txBox="1"/>
          <p:nvPr/>
        </p:nvSpPr>
        <p:spPr>
          <a:xfrm>
            <a:off x="201168" y="2750216"/>
            <a:ext cx="7383688" cy="181588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71454C4A-DAD9-7CCE-BA99-524600D268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97E57-995F-1BA1-883B-F8186FBFB21E}"/>
              </a:ext>
            </a:extLst>
          </p:cNvPr>
          <p:cNvSpPr txBox="1"/>
          <p:nvPr/>
        </p:nvSpPr>
        <p:spPr>
          <a:xfrm>
            <a:off x="7578760" y="753035"/>
            <a:ext cx="4352543" cy="5262979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26F9DAA-6B69-7CBA-0359-3FDEC6329490}"/>
              </a:ext>
            </a:extLst>
          </p:cNvPr>
          <p:cNvSpPr txBox="1">
            <a:spLocks/>
          </p:cNvSpPr>
          <p:nvPr/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084A973-3BA8-43FA-D588-7F7654D820E7}"/>
              </a:ext>
            </a:extLst>
          </p:cNvPr>
          <p:cNvSpPr txBox="1">
            <a:spLocks/>
          </p:cNvSpPr>
          <p:nvPr/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22F022-211C-4882-844C-086FEA6806A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0B90B-20A6-CA10-F876-292BC0F66862}"/>
              </a:ext>
            </a:extLst>
          </p:cNvPr>
          <p:cNvSpPr txBox="1"/>
          <p:nvPr/>
        </p:nvSpPr>
        <p:spPr>
          <a:xfrm>
            <a:off x="1263315" y="3701371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16483-ABB2-F472-2E29-211CB1A321D9}"/>
              </a:ext>
            </a:extLst>
          </p:cNvPr>
          <p:cNvSpPr txBox="1"/>
          <p:nvPr/>
        </p:nvSpPr>
        <p:spPr>
          <a:xfrm>
            <a:off x="435142" y="3060332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87478-9CA6-6220-720B-A5D999087E56}"/>
              </a:ext>
            </a:extLst>
          </p:cNvPr>
          <p:cNvSpPr txBox="1"/>
          <p:nvPr/>
        </p:nvSpPr>
        <p:spPr>
          <a:xfrm>
            <a:off x="2233112" y="3746551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47866-7A54-AAEE-5205-B23EEF2F3D14}"/>
              </a:ext>
            </a:extLst>
          </p:cNvPr>
          <p:cNvSpPr txBox="1"/>
          <p:nvPr/>
        </p:nvSpPr>
        <p:spPr>
          <a:xfrm>
            <a:off x="2687911" y="3746551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949109-4016-1D2F-5027-7FCD5EC72B64}"/>
              </a:ext>
            </a:extLst>
          </p:cNvPr>
          <p:cNvSpPr txBox="1"/>
          <p:nvPr/>
        </p:nvSpPr>
        <p:spPr>
          <a:xfrm>
            <a:off x="3190361" y="3746551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A1789-9A3A-4296-351D-1E8288EE5277}"/>
              </a:ext>
            </a:extLst>
          </p:cNvPr>
          <p:cNvSpPr txBox="1"/>
          <p:nvPr/>
        </p:nvSpPr>
        <p:spPr>
          <a:xfrm>
            <a:off x="4555208" y="2935052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64378E-2050-EE41-0096-C1170286DFD4}"/>
              </a:ext>
            </a:extLst>
          </p:cNvPr>
          <p:cNvSpPr txBox="1"/>
          <p:nvPr/>
        </p:nvSpPr>
        <p:spPr>
          <a:xfrm>
            <a:off x="4555208" y="3386712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2C788-232F-C7FC-A304-27ED3EF4CFC7}"/>
              </a:ext>
            </a:extLst>
          </p:cNvPr>
          <p:cNvSpPr txBox="1"/>
          <p:nvPr/>
        </p:nvSpPr>
        <p:spPr>
          <a:xfrm>
            <a:off x="4555207" y="3845642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792A99-39E4-5DC9-28B1-112A6F4BDE8E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 flipV="1">
            <a:off x="3585411" y="3119718"/>
            <a:ext cx="969797" cy="766319"/>
          </a:xfrm>
          <a:prstGeom prst="bentConnector3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AB3CD1-C9E7-FD98-912F-E15C5B1114A9}"/>
              </a:ext>
            </a:extLst>
          </p:cNvPr>
          <p:cNvSpPr txBox="1"/>
          <p:nvPr/>
        </p:nvSpPr>
        <p:spPr>
          <a:xfrm>
            <a:off x="8046045" y="1027641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43DB6-CF9C-02A7-000C-8135565F696B}"/>
              </a:ext>
            </a:extLst>
          </p:cNvPr>
          <p:cNvSpPr txBox="1"/>
          <p:nvPr/>
        </p:nvSpPr>
        <p:spPr>
          <a:xfrm>
            <a:off x="8046045" y="225715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C6FD9-6F35-22BB-0AAA-BE710FF37283}"/>
              </a:ext>
            </a:extLst>
          </p:cNvPr>
          <p:cNvSpPr txBox="1"/>
          <p:nvPr/>
        </p:nvSpPr>
        <p:spPr>
          <a:xfrm>
            <a:off x="10834757" y="1705279"/>
            <a:ext cx="720069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AA5A3D-08F7-DC95-6767-5B6ABCB02D34}"/>
              </a:ext>
            </a:extLst>
          </p:cNvPr>
          <p:cNvSpPr txBox="1"/>
          <p:nvPr/>
        </p:nvSpPr>
        <p:spPr>
          <a:xfrm>
            <a:off x="10834757" y="2934385"/>
            <a:ext cx="346570" cy="261610"/>
          </a:xfrm>
          <a:prstGeom prst="rect">
            <a:avLst/>
          </a:prstGeom>
          <a:solidFill>
            <a:srgbClr val="FFCCCC"/>
          </a:solidFill>
          <a:ln>
            <a:solidFill>
              <a:srgbClr val="FF151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782E09-FEA0-F041-927A-4DCA3F37F819}"/>
              </a:ext>
            </a:extLst>
          </p:cNvPr>
          <p:cNvSpPr txBox="1"/>
          <p:nvPr/>
        </p:nvSpPr>
        <p:spPr>
          <a:xfrm>
            <a:off x="8046045" y="3508436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72860D-8FFE-A573-51CE-2517565E5584}"/>
              </a:ext>
            </a:extLst>
          </p:cNvPr>
          <p:cNvSpPr txBox="1"/>
          <p:nvPr/>
        </p:nvSpPr>
        <p:spPr>
          <a:xfrm>
            <a:off x="10834757" y="4185664"/>
            <a:ext cx="468398" cy="261610"/>
          </a:xfrm>
          <a:prstGeom prst="rect">
            <a:avLst/>
          </a:prstGeom>
          <a:solidFill>
            <a:srgbClr val="FF99FF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float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94ACA4-72C2-1BF3-D963-876CA72CCF13}"/>
              </a:ext>
            </a:extLst>
          </p:cNvPr>
          <p:cNvSpPr txBox="1"/>
          <p:nvPr/>
        </p:nvSpPr>
        <p:spPr>
          <a:xfrm>
            <a:off x="8046045" y="477314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4CDED4-B043-FB8F-9C85-617C1F18D488}"/>
              </a:ext>
            </a:extLst>
          </p:cNvPr>
          <p:cNvSpPr txBox="1"/>
          <p:nvPr/>
        </p:nvSpPr>
        <p:spPr>
          <a:xfrm>
            <a:off x="10834757" y="5450375"/>
            <a:ext cx="550151" cy="261610"/>
          </a:xfrm>
          <a:prstGeom prst="rect">
            <a:avLst/>
          </a:prstGeom>
          <a:solidFill>
            <a:srgbClr val="FFFF99"/>
          </a:solidFill>
          <a:ln>
            <a:solidFill>
              <a:srgbClr val="B3913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string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24BF99-E02E-40C1-CED0-45EC12F95D80}"/>
              </a:ext>
            </a:extLst>
          </p:cNvPr>
          <p:cNvCxnSpPr>
            <a:cxnSpLocks/>
          </p:cNvCxnSpPr>
          <p:nvPr/>
        </p:nvCxnSpPr>
        <p:spPr>
          <a:xfrm flipV="1">
            <a:off x="7564232" y="1556792"/>
            <a:ext cx="481813" cy="1553468"/>
          </a:xfrm>
          <a:prstGeom prst="bentConnector3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5772504-95F8-2E18-3B2B-C2BDB7CFFAC7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 flipV="1">
            <a:off x="7564232" y="2823420"/>
            <a:ext cx="496341" cy="296298"/>
          </a:xfrm>
          <a:prstGeom prst="bentConnector3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1F2CD7E-C018-FAB8-1DF9-AE590E1874B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7564232" y="3119718"/>
            <a:ext cx="496341" cy="954981"/>
          </a:xfrm>
          <a:prstGeom prst="bentConnector3">
            <a:avLst>
              <a:gd name="adj1" fmla="val 50000"/>
            </a:avLst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ED569D-5A68-940E-4CBA-A378AC3A2CC2}"/>
              </a:ext>
            </a:extLst>
          </p:cNvPr>
          <p:cNvSpPr txBox="1"/>
          <p:nvPr/>
        </p:nvSpPr>
        <p:spPr>
          <a:xfrm>
            <a:off x="8060573" y="1055295"/>
            <a:ext cx="3707572" cy="1077218"/>
          </a:xfrm>
          <a:prstGeom prst="rect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B928BF-4137-400C-F97B-8FA770562258}"/>
              </a:ext>
            </a:extLst>
          </p:cNvPr>
          <p:cNvSpPr txBox="1"/>
          <p:nvPr/>
        </p:nvSpPr>
        <p:spPr>
          <a:xfrm>
            <a:off x="8060573" y="2284811"/>
            <a:ext cx="3707572" cy="1077218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2B1EFE-B428-5B18-27A7-0551E51D28DA}"/>
              </a:ext>
            </a:extLst>
          </p:cNvPr>
          <p:cNvSpPr txBox="1"/>
          <p:nvPr/>
        </p:nvSpPr>
        <p:spPr>
          <a:xfrm>
            <a:off x="10849285" y="1732933"/>
            <a:ext cx="720069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B7A068-D383-D4D1-33E0-EA7B7C3B3686}"/>
              </a:ext>
            </a:extLst>
          </p:cNvPr>
          <p:cNvSpPr txBox="1"/>
          <p:nvPr/>
        </p:nvSpPr>
        <p:spPr>
          <a:xfrm>
            <a:off x="10849285" y="2962039"/>
            <a:ext cx="346570" cy="261610"/>
          </a:xfrm>
          <a:prstGeom prst="rect">
            <a:avLst/>
          </a:prstGeom>
          <a:solidFill>
            <a:srgbClr val="CC990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5D66E-4975-8AF5-4F2A-8480C2854764}"/>
              </a:ext>
            </a:extLst>
          </p:cNvPr>
          <p:cNvSpPr txBox="1"/>
          <p:nvPr/>
        </p:nvSpPr>
        <p:spPr>
          <a:xfrm>
            <a:off x="8060573" y="3536090"/>
            <a:ext cx="3707572" cy="1077218"/>
          </a:xfrm>
          <a:prstGeom prst="rect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EDFCB9-67AD-8646-143F-223A01E65A24}"/>
              </a:ext>
            </a:extLst>
          </p:cNvPr>
          <p:cNvSpPr txBox="1"/>
          <p:nvPr/>
        </p:nvSpPr>
        <p:spPr>
          <a:xfrm>
            <a:off x="10849285" y="4213318"/>
            <a:ext cx="647934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004398587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{E9EC41E6-1B26-4494-A7AB-4C831DAD169E}tf89117832_win32</Template>
  <TotalTime>2078</TotalTime>
  <Words>268</Words>
  <Application>Microsoft Office PowerPoint</Application>
  <PresentationFormat>Widescreen</PresentationFormat>
  <Paragraphs>161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ColorBlockVTI</vt:lpstr>
      <vt:lpstr>csv2circa </vt:lpstr>
      <vt:lpstr>Agenda</vt:lpstr>
      <vt:lpstr>Outline: Adding Scripts to GameObjects</vt:lpstr>
      <vt:lpstr>The Data</vt:lpstr>
      <vt:lpstr>Reader</vt:lpstr>
      <vt:lpstr>Model</vt:lpstr>
      <vt:lpstr>LineRenderers</vt:lpstr>
      <vt:lpstr>csv2circa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Data2Object</dc:title>
  <dc:creator>Adam Sauer</dc:creator>
  <cp:lastModifiedBy>Adam Sauer</cp:lastModifiedBy>
  <cp:revision>10</cp:revision>
  <dcterms:created xsi:type="dcterms:W3CDTF">2023-04-02T21:33:09Z</dcterms:created>
  <dcterms:modified xsi:type="dcterms:W3CDTF">2023-04-05T21:36:44Z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