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63" r:id="rId7"/>
    <p:sldId id="267" r:id="rId8"/>
    <p:sldId id="268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FFFF"/>
    <a:srgbClr val="CC9900"/>
    <a:srgbClr val="00FF00"/>
    <a:srgbClr val="CC00CC"/>
    <a:srgbClr val="000000"/>
    <a:srgbClr val="FF99FF"/>
    <a:srgbClr val="FF1515"/>
    <a:srgbClr val="FFFF99"/>
    <a:srgbClr val="B39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598" autoAdjust="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https://physionet.org/content/in-gauge-and-en-gage/1.0.0/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 sz="8000" dirty="0"/>
              <a:t>csv2lines</a:t>
            </a:r>
            <a:br>
              <a:rPr lang="en-US" sz="8000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921" y="409461"/>
            <a:ext cx="6158628" cy="1303176"/>
          </a:xfrm>
        </p:spPr>
        <p:txBody>
          <a:bodyPr/>
          <a:lstStyle/>
          <a:p>
            <a:r>
              <a:rPr lang="en-US" dirty="0"/>
              <a:t>In Unity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4AF739-CC21-DAD4-1A37-18EB9C38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213D8-04F1-B7E1-5CC2-834E0A6A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797E5-349F-B70D-B195-089868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495AF-4F49-1554-3DB0-92FEBBEBB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CC87D7-DB3D-4F57-94DE-972654BE7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4" y="3428996"/>
            <a:ext cx="12" cy="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DF8053-959F-AD91-CE65-E1212BE93FE8}"/>
              </a:ext>
            </a:extLst>
          </p:cNvPr>
          <p:cNvSpPr/>
          <p:nvPr/>
        </p:nvSpPr>
        <p:spPr>
          <a:xfrm>
            <a:off x="5186688" y="3277410"/>
            <a:ext cx="866274" cy="667753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C7956E-5B7D-8BEA-0810-8D66C7AF4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0"/>
            <a:ext cx="1" cy="6858000"/>
          </a:xfrm>
          <a:prstGeom prst="rect">
            <a:avLst/>
          </a:prstGeom>
        </p:spPr>
      </p:pic>
      <p:pic>
        <p:nvPicPr>
          <p:cNvPr id="30" name="Picture 29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457C3337-CC7D-3B46-9120-9DC126C44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11" y="2575476"/>
            <a:ext cx="4703348" cy="22156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90B4E9-977F-802F-80D1-D8DE1243AA7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843" r="19191" b="16993"/>
          <a:stretch/>
        </p:blipFill>
        <p:spPr>
          <a:xfrm>
            <a:off x="6182064" y="2122098"/>
            <a:ext cx="5692589" cy="29783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/>
          <a:p>
            <a:r>
              <a:rPr lang="en-US" dirty="0"/>
              <a:t>Review Outline</a:t>
            </a:r>
          </a:p>
          <a:p>
            <a:r>
              <a:rPr lang="en-US" dirty="0"/>
              <a:t>Look at the Data</a:t>
            </a:r>
          </a:p>
          <a:p>
            <a:r>
              <a:rPr lang="en-US" dirty="0"/>
              <a:t>Build Reader</a:t>
            </a:r>
          </a:p>
          <a:p>
            <a:r>
              <a:rPr lang="en-US" dirty="0"/>
              <a:t>Build Model</a:t>
            </a:r>
          </a:p>
          <a:p>
            <a:r>
              <a:rPr lang="en-US" dirty="0"/>
              <a:t>Build LineRenderers</a:t>
            </a:r>
          </a:p>
          <a:p>
            <a:endParaRPr lang="en-US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86B696-2052-CD71-69A9-BFEDC3A9FCFD}"/>
              </a:ext>
            </a:extLst>
          </p:cNvPr>
          <p:cNvSpPr txBox="1"/>
          <p:nvPr/>
        </p:nvSpPr>
        <p:spPr>
          <a:xfrm>
            <a:off x="201168" y="2750216"/>
            <a:ext cx="7383688" cy="181588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22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7F1F5E-2EFC-1C6C-1A46-910A26032C74}"/>
              </a:ext>
            </a:extLst>
          </p:cNvPr>
          <p:cNvSpPr txBox="1"/>
          <p:nvPr/>
        </p:nvSpPr>
        <p:spPr>
          <a:xfrm>
            <a:off x="7578760" y="753035"/>
            <a:ext cx="4352543" cy="5262979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050" y="198782"/>
            <a:ext cx="5945393" cy="2366683"/>
          </a:xfrm>
        </p:spPr>
        <p:txBody>
          <a:bodyPr anchor="t"/>
          <a:lstStyle/>
          <a:p>
            <a:r>
              <a:rPr lang="en-US" b="0" u="sng" dirty="0"/>
              <a:t>Outline:</a:t>
            </a:r>
            <a:br>
              <a:rPr lang="en-US" dirty="0"/>
            </a:br>
            <a:r>
              <a:rPr lang="en-US" dirty="0"/>
              <a:t>Adding Scripts to GameObjects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02" y="2196049"/>
            <a:ext cx="5945393" cy="1108335"/>
          </a:xfrm>
        </p:spPr>
        <p:txBody>
          <a:bodyPr/>
          <a:lstStyle/>
          <a:p>
            <a:r>
              <a:rPr lang="en-US" dirty="0"/>
              <a:t>Readers, Models, and LineRenderers</a:t>
            </a:r>
          </a:p>
        </p:txBody>
      </p:sp>
      <p:pic>
        <p:nvPicPr>
          <p:cNvPr id="26" name="Picture Placeholder 25" descr="A person standing on a rock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478CF-C78F-DB69-DA1A-57B87CA6AE2D}"/>
              </a:ext>
            </a:extLst>
          </p:cNvPr>
          <p:cNvSpPr txBox="1"/>
          <p:nvPr/>
        </p:nvSpPr>
        <p:spPr>
          <a:xfrm>
            <a:off x="1263315" y="3701371"/>
            <a:ext cx="2322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Reader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5EF47-D0C9-E0C5-A6C0-30589106E4ED}"/>
              </a:ext>
            </a:extLst>
          </p:cNvPr>
          <p:cNvSpPr txBox="1"/>
          <p:nvPr/>
        </p:nvSpPr>
        <p:spPr>
          <a:xfrm>
            <a:off x="435142" y="3060332"/>
            <a:ext cx="31502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BF06-09C1-0654-BC93-1E609256160E}"/>
              </a:ext>
            </a:extLst>
          </p:cNvPr>
          <p:cNvSpPr txBox="1"/>
          <p:nvPr/>
        </p:nvSpPr>
        <p:spPr>
          <a:xfrm>
            <a:off x="2233112" y="3746551"/>
            <a:ext cx="38664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88FCD-3413-B2F6-AE7E-762185E9F16D}"/>
              </a:ext>
            </a:extLst>
          </p:cNvPr>
          <p:cNvSpPr txBox="1"/>
          <p:nvPr/>
        </p:nvSpPr>
        <p:spPr>
          <a:xfrm>
            <a:off x="2687911" y="3746551"/>
            <a:ext cx="4507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93A50-3B1A-C22B-4FDE-5E043833EC57}"/>
              </a:ext>
            </a:extLst>
          </p:cNvPr>
          <p:cNvSpPr txBox="1"/>
          <p:nvPr/>
        </p:nvSpPr>
        <p:spPr>
          <a:xfrm>
            <a:off x="3190361" y="3746551"/>
            <a:ext cx="3433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8BB81-130F-26E2-0124-C0EC6DCFD66A}"/>
              </a:ext>
            </a:extLst>
          </p:cNvPr>
          <p:cNvSpPr txBox="1"/>
          <p:nvPr/>
        </p:nvSpPr>
        <p:spPr>
          <a:xfrm>
            <a:off x="4555208" y="2935052"/>
            <a:ext cx="30090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School Data Model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64321-1CEA-1166-39CA-64EE8F19EEC8}"/>
              </a:ext>
            </a:extLst>
          </p:cNvPr>
          <p:cNvSpPr txBox="1"/>
          <p:nvPr/>
        </p:nvSpPr>
        <p:spPr>
          <a:xfrm>
            <a:off x="4555208" y="3386712"/>
            <a:ext cx="3009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Health Data Model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1B7CC-38FD-06F5-A23D-60ED5CE27F36}"/>
              </a:ext>
            </a:extLst>
          </p:cNvPr>
          <p:cNvSpPr txBox="1"/>
          <p:nvPr/>
        </p:nvSpPr>
        <p:spPr>
          <a:xfrm>
            <a:off x="4555207" y="3845642"/>
            <a:ext cx="3009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Energy System Data Model           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2ED162D-EF17-740C-1C90-6A5DDAEDC14C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3585411" y="3119718"/>
            <a:ext cx="969797" cy="766319"/>
          </a:xfrm>
          <a:prstGeom prst="bentConnector3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870E93-8BE6-212B-6729-2B41AC23D47F}"/>
              </a:ext>
            </a:extLst>
          </p:cNvPr>
          <p:cNvSpPr txBox="1"/>
          <p:nvPr/>
        </p:nvSpPr>
        <p:spPr>
          <a:xfrm>
            <a:off x="8046045" y="1027641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4D397-6B5B-694E-3E4A-006E37D08294}"/>
              </a:ext>
            </a:extLst>
          </p:cNvPr>
          <p:cNvSpPr txBox="1"/>
          <p:nvPr/>
        </p:nvSpPr>
        <p:spPr>
          <a:xfrm>
            <a:off x="8046045" y="225715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B96A6-7142-1D03-EC7E-9387537D2D53}"/>
              </a:ext>
            </a:extLst>
          </p:cNvPr>
          <p:cNvSpPr txBox="1"/>
          <p:nvPr/>
        </p:nvSpPr>
        <p:spPr>
          <a:xfrm>
            <a:off x="10834757" y="1705279"/>
            <a:ext cx="720069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215A7E-E50C-50F4-7040-528A9D69DA30}"/>
              </a:ext>
            </a:extLst>
          </p:cNvPr>
          <p:cNvSpPr txBox="1"/>
          <p:nvPr/>
        </p:nvSpPr>
        <p:spPr>
          <a:xfrm>
            <a:off x="10834757" y="2934385"/>
            <a:ext cx="346570" cy="261610"/>
          </a:xfrm>
          <a:prstGeom prst="rect">
            <a:avLst/>
          </a:prstGeom>
          <a:solidFill>
            <a:srgbClr val="FFCCCC"/>
          </a:solidFill>
          <a:ln>
            <a:solidFill>
              <a:srgbClr val="FF151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4B6F9E-FD30-26A9-11BD-4C41CD087CAD}"/>
              </a:ext>
            </a:extLst>
          </p:cNvPr>
          <p:cNvSpPr txBox="1"/>
          <p:nvPr/>
        </p:nvSpPr>
        <p:spPr>
          <a:xfrm>
            <a:off x="8046045" y="3508436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22EB0F-70AB-0FD3-E50E-CB5E3CE4B50F}"/>
              </a:ext>
            </a:extLst>
          </p:cNvPr>
          <p:cNvSpPr txBox="1"/>
          <p:nvPr/>
        </p:nvSpPr>
        <p:spPr>
          <a:xfrm>
            <a:off x="10834757" y="4185664"/>
            <a:ext cx="468398" cy="261610"/>
          </a:xfrm>
          <a:prstGeom prst="rect">
            <a:avLst/>
          </a:prstGeom>
          <a:solidFill>
            <a:srgbClr val="FF99FF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float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6FEAE1-5689-2AB7-30FD-49CA38848EBA}"/>
              </a:ext>
            </a:extLst>
          </p:cNvPr>
          <p:cNvSpPr txBox="1"/>
          <p:nvPr/>
        </p:nvSpPr>
        <p:spPr>
          <a:xfrm>
            <a:off x="8046045" y="477314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71806B-8C31-1402-FC65-04C7F8F67F0F}"/>
              </a:ext>
            </a:extLst>
          </p:cNvPr>
          <p:cNvSpPr txBox="1"/>
          <p:nvPr/>
        </p:nvSpPr>
        <p:spPr>
          <a:xfrm>
            <a:off x="10834757" y="5450375"/>
            <a:ext cx="550151" cy="261610"/>
          </a:xfrm>
          <a:prstGeom prst="rect">
            <a:avLst/>
          </a:prstGeom>
          <a:solidFill>
            <a:srgbClr val="FFFF99"/>
          </a:solidFill>
          <a:ln>
            <a:solidFill>
              <a:srgbClr val="B3913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string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D4A00A-04B8-6574-7A27-981D86C135C9}"/>
              </a:ext>
            </a:extLst>
          </p:cNvPr>
          <p:cNvCxnSpPr>
            <a:cxnSpLocks/>
          </p:cNvCxnSpPr>
          <p:nvPr/>
        </p:nvCxnSpPr>
        <p:spPr>
          <a:xfrm flipV="1">
            <a:off x="7564232" y="1556792"/>
            <a:ext cx="481813" cy="1553468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CB7694-7A2B-504C-2837-6CFA7D2F55F9}"/>
              </a:ext>
            </a:extLst>
          </p:cNvPr>
          <p:cNvCxnSpPr>
            <a:stCxn id="13" idx="3"/>
            <a:endCxn id="28" idx="1"/>
          </p:cNvCxnSpPr>
          <p:nvPr/>
        </p:nvCxnSpPr>
        <p:spPr>
          <a:xfrm>
            <a:off x="7564232" y="3119718"/>
            <a:ext cx="481813" cy="927327"/>
          </a:xfrm>
          <a:prstGeom prst="bentConnector3">
            <a:avLst/>
          </a:prstGeom>
          <a:ln w="190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5E29EC3-DF5B-673D-AC5D-62AF328C0EF3}"/>
              </a:ext>
            </a:extLst>
          </p:cNvPr>
          <p:cNvCxnSpPr>
            <a:cxnSpLocks/>
          </p:cNvCxnSpPr>
          <p:nvPr/>
        </p:nvCxnSpPr>
        <p:spPr>
          <a:xfrm>
            <a:off x="7540784" y="3138634"/>
            <a:ext cx="481813" cy="2192038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451" y="281494"/>
            <a:ext cx="9523655" cy="1501327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24629-7BC5-122F-CD22-EF2BABA5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5"/>
            <a:ext cx="27" cy="10"/>
          </a:xfrm>
          <a:prstGeom prst="rect">
            <a:avLst/>
          </a:prstGeom>
        </p:spPr>
      </p:pic>
      <p:pic>
        <p:nvPicPr>
          <p:cNvPr id="11" name="Picture 10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484B022C-6ECC-3844-A8FD-940E5FA2E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" y="1838709"/>
            <a:ext cx="12192000" cy="34567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484" y="407064"/>
            <a:ext cx="9927771" cy="3284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https://physionet.org/content/in-gauge-and-en-gage/1.0.0/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86D7248-E251-A7B6-E460-3A192521A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30" y="188227"/>
            <a:ext cx="1396273" cy="14407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0ADCC78D-C77E-BA24-B696-F7D6E7102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269" y="3060580"/>
            <a:ext cx="6244046" cy="29414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B22814-D928-9241-D3DD-CC80E2C9A2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1787" y="983951"/>
            <a:ext cx="3301187" cy="53698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01" y="540776"/>
            <a:ext cx="2384425" cy="935441"/>
          </a:xfrm>
        </p:spPr>
        <p:txBody>
          <a:bodyPr>
            <a:normAutofit/>
          </a:bodyPr>
          <a:lstStyle/>
          <a:p>
            <a:r>
              <a:rPr lang="en-US" dirty="0"/>
              <a:t>Reader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6AB2A-5B64-6B05-8B6B-A23A69E5B46B}"/>
              </a:ext>
            </a:extLst>
          </p:cNvPr>
          <p:cNvSpPr txBox="1"/>
          <p:nvPr/>
        </p:nvSpPr>
        <p:spPr>
          <a:xfrm>
            <a:off x="979904" y="2117256"/>
            <a:ext cx="2322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Reader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304E8-ED3F-8D35-051B-D3EFDC3BB432}"/>
              </a:ext>
            </a:extLst>
          </p:cNvPr>
          <p:cNvSpPr txBox="1"/>
          <p:nvPr/>
        </p:nvSpPr>
        <p:spPr>
          <a:xfrm>
            <a:off x="151731" y="1476217"/>
            <a:ext cx="31502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FA39A-A756-B0AC-4BA2-028B66E0D783}"/>
              </a:ext>
            </a:extLst>
          </p:cNvPr>
          <p:cNvSpPr txBox="1"/>
          <p:nvPr/>
        </p:nvSpPr>
        <p:spPr>
          <a:xfrm>
            <a:off x="1949701" y="2162436"/>
            <a:ext cx="38664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csv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9B3E0-0B71-B94E-862F-C2B74826B0AB}"/>
              </a:ext>
            </a:extLst>
          </p:cNvPr>
          <p:cNvSpPr txBox="1"/>
          <p:nvPr/>
        </p:nvSpPr>
        <p:spPr>
          <a:xfrm>
            <a:off x="2404500" y="2162436"/>
            <a:ext cx="4507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7F82A-4F50-AE43-3AF9-E2395087BBE6}"/>
              </a:ext>
            </a:extLst>
          </p:cNvPr>
          <p:cNvSpPr txBox="1"/>
          <p:nvPr/>
        </p:nvSpPr>
        <p:spPr>
          <a:xfrm>
            <a:off x="2906950" y="2162436"/>
            <a:ext cx="3433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txt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45FDDC-8C9B-11EF-2DD3-FE8D65C8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54" y="258792"/>
            <a:ext cx="4620277" cy="62636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F511F7-2AA8-FF27-C443-5F83379FD89C}"/>
              </a:ext>
            </a:extLst>
          </p:cNvPr>
          <p:cNvSpPr txBox="1"/>
          <p:nvPr/>
        </p:nvSpPr>
        <p:spPr>
          <a:xfrm>
            <a:off x="199277" y="3157183"/>
            <a:ext cx="3051037" cy="1785104"/>
          </a:xfrm>
          <a:prstGeom prst="rect">
            <a:avLst/>
          </a:prstGeom>
          <a:solidFill>
            <a:srgbClr val="FFCCCC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NOTE: Requires </a:t>
            </a:r>
            <a:r>
              <a:rPr lang="en-US" sz="1100" b="1" dirty="0"/>
              <a:t>CsvHelper.dll </a:t>
            </a:r>
            <a:r>
              <a:rPr lang="en-US" sz="1100" dirty="0"/>
              <a:t>and associated dependencies</a:t>
            </a:r>
          </a:p>
          <a:p>
            <a:r>
              <a:rPr lang="en-US" sz="1100" dirty="0"/>
              <a:t>(Included in “Plugins” folder)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967F33-C0DE-1201-091A-BBD95E85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6" y="3761634"/>
            <a:ext cx="2814596" cy="10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24" y="2493559"/>
            <a:ext cx="2384425" cy="935441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E13AC-A9B3-403F-86CE-D9D9B9931C78}"/>
              </a:ext>
            </a:extLst>
          </p:cNvPr>
          <p:cNvSpPr txBox="1"/>
          <p:nvPr/>
        </p:nvSpPr>
        <p:spPr>
          <a:xfrm>
            <a:off x="391763" y="3762366"/>
            <a:ext cx="30090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School Data Model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ACA976-4A33-28BA-6AE5-34780B4817A2}"/>
              </a:ext>
            </a:extLst>
          </p:cNvPr>
          <p:cNvSpPr txBox="1"/>
          <p:nvPr/>
        </p:nvSpPr>
        <p:spPr>
          <a:xfrm>
            <a:off x="391763" y="4214026"/>
            <a:ext cx="3009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Health Data Model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07FEB-DF9B-C797-0368-7767D5EC9062}"/>
              </a:ext>
            </a:extLst>
          </p:cNvPr>
          <p:cNvSpPr txBox="1"/>
          <p:nvPr/>
        </p:nvSpPr>
        <p:spPr>
          <a:xfrm>
            <a:off x="391762" y="4672956"/>
            <a:ext cx="3009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Energy System Data Model            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DC7F7A-0DB3-F38D-958F-514D220E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089" y="366622"/>
            <a:ext cx="3765269" cy="61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5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47A9370-B255-1250-F11D-1A9F588A62CC}"/>
              </a:ext>
            </a:extLst>
          </p:cNvPr>
          <p:cNvSpPr/>
          <p:nvPr/>
        </p:nvSpPr>
        <p:spPr>
          <a:xfrm>
            <a:off x="3036498" y="0"/>
            <a:ext cx="915550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80077"/>
            <a:ext cx="3526224" cy="935441"/>
          </a:xfrm>
        </p:spPr>
        <p:txBody>
          <a:bodyPr>
            <a:noAutofit/>
          </a:bodyPr>
          <a:lstStyle/>
          <a:p>
            <a:r>
              <a:rPr lang="en-US" sz="3200" dirty="0"/>
              <a:t>LineRenderers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9A6D7-CED3-8FAD-1DD6-BB78FA87F7C0}"/>
              </a:ext>
            </a:extLst>
          </p:cNvPr>
          <p:cNvSpPr txBox="1"/>
          <p:nvPr/>
        </p:nvSpPr>
        <p:spPr>
          <a:xfrm>
            <a:off x="316392" y="804686"/>
            <a:ext cx="4352543" cy="3970318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2D9A0-C56A-DBD3-CD37-186F3DBCAA78}"/>
              </a:ext>
            </a:extLst>
          </p:cNvPr>
          <p:cNvSpPr txBox="1"/>
          <p:nvPr/>
        </p:nvSpPr>
        <p:spPr>
          <a:xfrm>
            <a:off x="697231" y="1021720"/>
            <a:ext cx="3707572" cy="1077218"/>
          </a:xfrm>
          <a:prstGeom prst="rect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E22C7-30A0-322B-29C0-93638A12982D}"/>
              </a:ext>
            </a:extLst>
          </p:cNvPr>
          <p:cNvSpPr txBox="1"/>
          <p:nvPr/>
        </p:nvSpPr>
        <p:spPr>
          <a:xfrm>
            <a:off x="697231" y="2251236"/>
            <a:ext cx="3707572" cy="1077218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9CC43-0EF0-6DB2-BA39-3D06CA72718A}"/>
              </a:ext>
            </a:extLst>
          </p:cNvPr>
          <p:cNvSpPr txBox="1"/>
          <p:nvPr/>
        </p:nvSpPr>
        <p:spPr>
          <a:xfrm>
            <a:off x="3485943" y="1699358"/>
            <a:ext cx="720069" cy="261610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C6BA2-68CB-7D94-7E28-E65B09CBEF5F}"/>
              </a:ext>
            </a:extLst>
          </p:cNvPr>
          <p:cNvSpPr txBox="1"/>
          <p:nvPr/>
        </p:nvSpPr>
        <p:spPr>
          <a:xfrm>
            <a:off x="3485943" y="2928464"/>
            <a:ext cx="346570" cy="261610"/>
          </a:xfrm>
          <a:prstGeom prst="rect">
            <a:avLst/>
          </a:prstGeom>
          <a:solidFill>
            <a:srgbClr val="CC990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7AD44-4A7C-2EEF-FF58-2028150F599C}"/>
              </a:ext>
            </a:extLst>
          </p:cNvPr>
          <p:cNvSpPr txBox="1"/>
          <p:nvPr/>
        </p:nvSpPr>
        <p:spPr>
          <a:xfrm>
            <a:off x="697231" y="3502515"/>
            <a:ext cx="3707572" cy="1077218"/>
          </a:xfrm>
          <a:prstGeom prst="rect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7789A-7B9A-90F0-4C01-2004BCA25505}"/>
              </a:ext>
            </a:extLst>
          </p:cNvPr>
          <p:cNvSpPr txBox="1"/>
          <p:nvPr/>
        </p:nvSpPr>
        <p:spPr>
          <a:xfrm>
            <a:off x="3485943" y="4179743"/>
            <a:ext cx="647934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double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5E7E8BE-69FA-6FFD-1012-A5E4631D037B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4404803" y="1560329"/>
            <a:ext cx="1404947" cy="123552"/>
          </a:xfrm>
          <a:prstGeom prst="bentConnector3">
            <a:avLst/>
          </a:prstGeom>
          <a:ln w="76200">
            <a:solidFill>
              <a:srgbClr val="00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86921A46-BBC4-D6ED-9632-9348B091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750" y="276970"/>
            <a:ext cx="2380273" cy="2813822"/>
          </a:xfrm>
          <a:prstGeom prst="rect">
            <a:avLst/>
          </a:prstGeom>
          <a:ln w="38100">
            <a:solidFill>
              <a:srgbClr val="00FF00"/>
            </a:solidFill>
          </a:ln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EAD6A2BD-B308-5117-33EB-4DF5927A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91" y="3629401"/>
            <a:ext cx="4072022" cy="2808428"/>
          </a:xfrm>
          <a:prstGeom prst="rect">
            <a:avLst/>
          </a:prstGeom>
          <a:ln w="38100">
            <a:solidFill>
              <a:srgbClr val="00FFFF"/>
            </a:solidFill>
          </a:ln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75D4AE05-3E8B-C1AF-1BE6-BC473420C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685" y="301834"/>
            <a:ext cx="3271874" cy="279504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7D20CC7-8E4A-0014-5958-E6D187930BE7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4404803" y="4041124"/>
            <a:ext cx="1345188" cy="992491"/>
          </a:xfrm>
          <a:prstGeom prst="bentConnector3">
            <a:avLst>
              <a:gd name="adj1" fmla="val 50000"/>
            </a:avLst>
          </a:prstGeom>
          <a:ln w="76200">
            <a:solidFill>
              <a:srgbClr val="00FF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6469FE2-51D2-96C6-CBC1-EBD6C01B35C7}"/>
              </a:ext>
            </a:extLst>
          </p:cNvPr>
          <p:cNvCxnSpPr>
            <a:cxnSpLocks/>
            <a:stCxn id="4" idx="3"/>
            <a:endCxn id="24" idx="2"/>
          </p:cNvCxnSpPr>
          <p:nvPr/>
        </p:nvCxnSpPr>
        <p:spPr>
          <a:xfrm>
            <a:off x="4404803" y="2789845"/>
            <a:ext cx="5712819" cy="307038"/>
          </a:xfrm>
          <a:prstGeom prst="bentConnector4">
            <a:avLst>
              <a:gd name="adj1" fmla="val 19223"/>
              <a:gd name="adj2" fmla="val 174453"/>
            </a:avLst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440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{E9EC41E6-1B26-4494-A7AB-4C831DAD169E}tf89117832_win32</Template>
  <TotalTime>1482</TotalTime>
  <Words>164</Words>
  <Application>Microsoft Office PowerPoint</Application>
  <PresentationFormat>Widescreen</PresentationFormat>
  <Paragraphs>97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ColorBlockVTI</vt:lpstr>
      <vt:lpstr>csv2lines </vt:lpstr>
      <vt:lpstr>Agenda</vt:lpstr>
      <vt:lpstr>Outline: Adding Scripts to GameObjects</vt:lpstr>
      <vt:lpstr>The Data</vt:lpstr>
      <vt:lpstr>Reader</vt:lpstr>
      <vt:lpstr>Model</vt:lpstr>
      <vt:lpstr>LineRenderers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Data2Object</dc:title>
  <dc:creator>Adam Sauer</dc:creator>
  <cp:lastModifiedBy>Adam Sauer</cp:lastModifiedBy>
  <cp:revision>5</cp:revision>
  <dcterms:created xsi:type="dcterms:W3CDTF">2023-04-02T21:33:09Z</dcterms:created>
  <dcterms:modified xsi:type="dcterms:W3CDTF">2023-04-04T15:17:03Z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