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1D2789-C4EE-411C-B184-E57A5EAD3D02}">
  <a:tblStyle styleId="{5D1D2789-C4EE-411C-B184-E57A5EAD3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fed8a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fed8a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a7431e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a7431e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3d4280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3d4280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3d4280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3d4280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3d4280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3d4280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3d4280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3d4280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3d4280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3d4280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3d4280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3d4280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3d4280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3d4280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fed8ace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fed8ace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fed8ac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fed8ac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fed8ace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fed8ace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fed8ace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fed8ace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a7431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a7431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a7431e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a7431e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7431e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7431e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fed8ace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fed8ace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051de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051de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 rot="10800000">
            <a:off x="8659500" y="-25"/>
            <a:ext cx="484500" cy="34602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1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vs Switch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24475" y="1734200"/>
            <a:ext cx="32235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 letter = ‘A’;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switch (letter)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case ‘A’: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break;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case ‘B’: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break;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default: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break;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4325100" y="1715425"/>
            <a:ext cx="32235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 letter = ‘A’;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(letter == ‘A’)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</a:t>
            </a:r>
            <a:r>
              <a:rPr lang="en" sz="1400"/>
              <a:t>lse if (letter == ‘B’)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Expressions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combine multiple decisions into a single if statement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/>
              <a:t>Use a combination of AND and OR operators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convenience and clarity: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multiple decisions into a single, compound Boolean expression using a combination of conditional AND and OR operators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AND Operator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Determines whether two expressions are both true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Regular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single ampersand (&amp;)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expressions are fully evaluated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Short-circuit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two ampersands (&amp;&amp;)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necessary expressions are evaluated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Operator (continued)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676600" y="213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{5D1D2789-C4EE-411C-B184-E57A5EAD3D02}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&amp;&amp;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 Operator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when you want some action to occur even if only one of two conditions is true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Regular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single pipe (|)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expressions are fully evaluated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Short-circuit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two pipes (||)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necessary expressions are evaluated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Operator (continued)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676600" y="213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{5D1D2789-C4EE-411C-B184-E57A5EAD3D02}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||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Operator (continued)</a:t>
            </a:r>
            <a:endParaRPr/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676600" y="213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{5D1D2789-C4EE-411C-B184-E57A5EAD3D02}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||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Operator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Written as an exclamation point (!)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Negates the result of any Boolean expression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Boolean expression is true, ! makes it false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Boolean expression is false, ! makes it true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 value = true;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 otherValue = !value;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can do everything switch can do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is sometimes easier and more legible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Compound expressions combine multiple booleans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aware and make good use of short circuits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Statements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statements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Compound expressions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and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circuit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write code that is only executed under certain conditions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one or more variables and/or comparison operators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statement starts a new code block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Curly brackets are optional if the body only contains one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 can be nested inside of each other as deep as needed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(continued)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24475" y="16918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(true)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//do something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(continued)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24475" y="16918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name = “Drew”;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(name == “Drew”)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//true code block   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//false code block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(continued)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24475" y="16918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 value </a:t>
            </a:r>
            <a:r>
              <a:rPr lang="en" sz="1400"/>
              <a:t>= 1;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(value == 5)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//true code block   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</a:t>
            </a:r>
            <a:r>
              <a:rPr lang="en" sz="1400"/>
              <a:t>lse if (value == 6)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//secondary true code block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//false code block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(continued)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24475" y="16918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(age &gt;= 19) //condition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//true code block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if (age &gt;= 65) //condition 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//true code block 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else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//false code block 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//false code block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allows you to write code that is only executed under certain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</a:t>
            </a:r>
            <a:r>
              <a:rPr lang="en"/>
              <a:t> the </a:t>
            </a:r>
            <a:r>
              <a:rPr lang="en"/>
              <a:t>syntax</a:t>
            </a:r>
            <a:r>
              <a:rPr lang="en"/>
              <a:t> of some if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powerful then if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be used with equality comparison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compare against constant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use the break keyword to end execution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 (continued)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24475" y="1734200"/>
            <a:ext cx="84948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 letter = ‘A’;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switch (letter)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{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case ‘A’: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break;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case ‘B’: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break;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default: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//do something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break;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