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  <p:sldMasterId id="2147483745" r:id="rId2"/>
  </p:sldMasterIdLst>
  <p:notesMasterIdLst>
    <p:notesMasterId r:id="rId15"/>
  </p:notesMasterIdLst>
  <p:sldIdLst>
    <p:sldId id="30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6139F-2A46-F47E-718C-C11CC7D02CEF}" v="265" dt="2024-05-12T11:27:28.1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90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na   Florescu" userId="S::iuliana.florescu@s.unibuc.ro::12e7f470-e6c6-4d78-9533-afd0049d8081" providerId="AD" clId="Web-{F876139F-2A46-F47E-718C-C11CC7D02CEF}"/>
    <pc:docChg chg="addSld delSld modSld">
      <pc:chgData name="Iuliana   Florescu" userId="S::iuliana.florescu@s.unibuc.ro::12e7f470-e6c6-4d78-9533-afd0049d8081" providerId="AD" clId="Web-{F876139F-2A46-F47E-718C-C11CC7D02CEF}" dt="2024-05-12T11:27:26.473" v="244"/>
      <pc:docMkLst>
        <pc:docMk/>
      </pc:docMkLst>
      <pc:sldChg chg="addSp delSp modSp new">
        <pc:chgData name="Iuliana   Florescu" userId="S::iuliana.florescu@s.unibuc.ro::12e7f470-e6c6-4d78-9533-afd0049d8081" providerId="AD" clId="Web-{F876139F-2A46-F47E-718C-C11CC7D02CEF}" dt="2024-05-12T11:23:41.328" v="199" actId="1076"/>
        <pc:sldMkLst>
          <pc:docMk/>
          <pc:sldMk cId="763010866" sldId="264"/>
        </pc:sldMkLst>
        <pc:spChg chg="add mod">
          <ac:chgData name="Iuliana   Florescu" userId="S::iuliana.florescu@s.unibuc.ro::12e7f470-e6c6-4d78-9533-afd0049d8081" providerId="AD" clId="Web-{F876139F-2A46-F47E-718C-C11CC7D02CEF}" dt="2024-05-12T11:18:58.212" v="12" actId="14100"/>
          <ac:spMkLst>
            <pc:docMk/>
            <pc:sldMk cId="763010866" sldId="264"/>
            <ac:spMk id="2" creationId="{DA37B70F-4468-7AC5-EC97-483077741AD6}"/>
          </ac:spMkLst>
        </pc:spChg>
        <pc:spChg chg="add del mod">
          <ac:chgData name="Iuliana   Florescu" userId="S::iuliana.florescu@s.unibuc.ro::12e7f470-e6c6-4d78-9533-afd0049d8081" providerId="AD" clId="Web-{F876139F-2A46-F47E-718C-C11CC7D02CEF}" dt="2024-05-12T11:20:01.167" v="53"/>
          <ac:spMkLst>
            <pc:docMk/>
            <pc:sldMk cId="763010866" sldId="264"/>
            <ac:spMk id="3" creationId="{EFA66300-CC9A-C1DD-9909-1725BDC4BAC4}"/>
          </ac:spMkLst>
        </pc:spChg>
        <pc:graphicFrameChg chg="add mod modGraphic">
          <ac:chgData name="Iuliana   Florescu" userId="S::iuliana.florescu@s.unibuc.ro::12e7f470-e6c6-4d78-9533-afd0049d8081" providerId="AD" clId="Web-{F876139F-2A46-F47E-718C-C11CC7D02CEF}" dt="2024-05-12T11:23:41.328" v="199" actId="1076"/>
          <ac:graphicFrameMkLst>
            <pc:docMk/>
            <pc:sldMk cId="763010866" sldId="264"/>
            <ac:graphicFrameMk id="4" creationId="{D070E31A-18AA-34D1-A18F-ACCEDAA41395}"/>
          </ac:graphicFrameMkLst>
        </pc:graphicFrameChg>
      </pc:sldChg>
      <pc:sldChg chg="addSp delSp modSp new del">
        <pc:chgData name="Iuliana   Florescu" userId="S::iuliana.florescu@s.unibuc.ro::12e7f470-e6c6-4d78-9533-afd0049d8081" providerId="AD" clId="Web-{F876139F-2A46-F47E-718C-C11CC7D02CEF}" dt="2024-05-12T11:17:54.305" v="4"/>
        <pc:sldMkLst>
          <pc:docMk/>
          <pc:sldMk cId="2203870029" sldId="264"/>
        </pc:sldMkLst>
        <pc:spChg chg="add del mod">
          <ac:chgData name="Iuliana   Florescu" userId="S::iuliana.florescu@s.unibuc.ro::12e7f470-e6c6-4d78-9533-afd0049d8081" providerId="AD" clId="Web-{F876139F-2A46-F47E-718C-C11CC7D02CEF}" dt="2024-05-12T11:17:49.242" v="3"/>
          <ac:spMkLst>
            <pc:docMk/>
            <pc:sldMk cId="2203870029" sldId="264"/>
            <ac:spMk id="2" creationId="{D6AF906A-BA36-782B-40CA-0BABE87F72D9}"/>
          </ac:spMkLst>
        </pc:spChg>
      </pc:sldChg>
      <pc:sldChg chg="modSp new">
        <pc:chgData name="Iuliana   Florescu" userId="S::iuliana.florescu@s.unibuc.ro::12e7f470-e6c6-4d78-9533-afd0049d8081" providerId="AD" clId="Web-{F876139F-2A46-F47E-718C-C11CC7D02CEF}" dt="2024-05-12T11:25:29.049" v="213" actId="20577"/>
        <pc:sldMkLst>
          <pc:docMk/>
          <pc:sldMk cId="229950400" sldId="265"/>
        </pc:sldMkLst>
        <pc:spChg chg="mod">
          <ac:chgData name="Iuliana   Florescu" userId="S::iuliana.florescu@s.unibuc.ro::12e7f470-e6c6-4d78-9533-afd0049d8081" providerId="AD" clId="Web-{F876139F-2A46-F47E-718C-C11CC7D02CEF}" dt="2024-05-12T11:25:29.049" v="213" actId="20577"/>
          <ac:spMkLst>
            <pc:docMk/>
            <pc:sldMk cId="229950400" sldId="265"/>
            <ac:spMk id="2" creationId="{A9E95249-E58C-6922-6020-D6B3330BBC93}"/>
          </ac:spMkLst>
        </pc:spChg>
        <pc:spChg chg="mod">
          <ac:chgData name="Iuliana   Florescu" userId="S::iuliana.florescu@s.unibuc.ro::12e7f470-e6c6-4d78-9533-afd0049d8081" providerId="AD" clId="Web-{F876139F-2A46-F47E-718C-C11CC7D02CEF}" dt="2024-05-12T11:24:43.767" v="206" actId="20577"/>
          <ac:spMkLst>
            <pc:docMk/>
            <pc:sldMk cId="229950400" sldId="265"/>
            <ac:spMk id="3" creationId="{FC138945-4468-A3B0-A176-04770D25657F}"/>
          </ac:spMkLst>
        </pc:spChg>
      </pc:sldChg>
      <pc:sldChg chg="new del">
        <pc:chgData name="Iuliana   Florescu" userId="S::iuliana.florescu@s.unibuc.ro::12e7f470-e6c6-4d78-9533-afd0049d8081" providerId="AD" clId="Web-{F876139F-2A46-F47E-718C-C11CC7D02CEF}" dt="2024-05-12T11:25:37.752" v="215"/>
        <pc:sldMkLst>
          <pc:docMk/>
          <pc:sldMk cId="3265043958" sldId="266"/>
        </pc:sldMkLst>
      </pc:sldChg>
      <pc:sldChg chg="addSp delSp modSp new">
        <pc:chgData name="Iuliana   Florescu" userId="S::iuliana.florescu@s.unibuc.ro::12e7f470-e6c6-4d78-9533-afd0049d8081" providerId="AD" clId="Web-{F876139F-2A46-F47E-718C-C11CC7D02CEF}" dt="2024-05-12T11:27:26.473" v="244"/>
        <pc:sldMkLst>
          <pc:docMk/>
          <pc:sldMk cId="3888428474" sldId="266"/>
        </pc:sldMkLst>
        <pc:spChg chg="del">
          <ac:chgData name="Iuliana   Florescu" userId="S::iuliana.florescu@s.unibuc.ro::12e7f470-e6c6-4d78-9533-afd0049d8081" providerId="AD" clId="Web-{F876139F-2A46-F47E-718C-C11CC7D02CEF}" dt="2024-05-12T11:25:44.284" v="217"/>
          <ac:spMkLst>
            <pc:docMk/>
            <pc:sldMk cId="3888428474" sldId="266"/>
            <ac:spMk id="2" creationId="{14B9C4A6-4EB0-506E-595B-7CBAC77D1E9A}"/>
          </ac:spMkLst>
        </pc:spChg>
        <pc:spChg chg="del">
          <ac:chgData name="Iuliana   Florescu" userId="S::iuliana.florescu@s.unibuc.ro::12e7f470-e6c6-4d78-9533-afd0049d8081" providerId="AD" clId="Web-{F876139F-2A46-F47E-718C-C11CC7D02CEF}" dt="2024-05-12T11:25:55.034" v="218"/>
          <ac:spMkLst>
            <pc:docMk/>
            <pc:sldMk cId="3888428474" sldId="266"/>
            <ac:spMk id="3" creationId="{755776EB-D58B-D163-3FB0-E21B0E0FD57A}"/>
          </ac:spMkLst>
        </pc:spChg>
        <pc:graphicFrameChg chg="add mod modGraphic">
          <ac:chgData name="Iuliana   Florescu" userId="S::iuliana.florescu@s.unibuc.ro::12e7f470-e6c6-4d78-9533-afd0049d8081" providerId="AD" clId="Web-{F876139F-2A46-F47E-718C-C11CC7D02CEF}" dt="2024-05-12T11:27:26.473" v="244"/>
          <ac:graphicFrameMkLst>
            <pc:docMk/>
            <pc:sldMk cId="3888428474" sldId="266"/>
            <ac:graphicFrameMk id="4" creationId="{F978D500-CC5F-B7B7-EF9F-6177E124BA2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2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41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574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9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7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23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56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74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8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6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680480" y="-7735399"/>
            <a:ext cx="26773147" cy="18323011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17028628" y="8105868"/>
            <a:ext cx="10454669" cy="8570397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2924933" y="2176864"/>
            <a:ext cx="18599200" cy="62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3867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3867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3867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3867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3867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3867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3867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3867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24933" y="9216667"/>
            <a:ext cx="13020000" cy="1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4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826360" y="9646416"/>
            <a:ext cx="3863531" cy="597014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70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1920000" y="5985933"/>
            <a:ext cx="7096000" cy="16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11644533" y="5985933"/>
            <a:ext cx="7096000" cy="16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1920000" y="10509067"/>
            <a:ext cx="7096000" cy="16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11644533" y="10509067"/>
            <a:ext cx="7096000" cy="16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1920008" y="3586067"/>
            <a:ext cx="2820000" cy="1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1920008" y="8109256"/>
            <a:ext cx="2820000" cy="1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11644528" y="3586067"/>
            <a:ext cx="2820000" cy="1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11644528" y="8109256"/>
            <a:ext cx="2820000" cy="17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8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1920000" y="5116467"/>
            <a:ext cx="86232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50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11644528" y="5116467"/>
            <a:ext cx="86232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50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6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1920000" y="9639469"/>
            <a:ext cx="86232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0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11644528" y="9639469"/>
            <a:ext cx="86232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0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2157127" y="7230575"/>
            <a:ext cx="5594536" cy="8825325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17255667" y="-4627146"/>
            <a:ext cx="11352000" cy="11124419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303700" y="611203"/>
            <a:ext cx="5043715" cy="3576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</p:spTree>
    <p:extLst>
      <p:ext uri="{BB962C8B-B14F-4D97-AF65-F5344CB8AC3E}">
        <p14:creationId xmlns:p14="http://schemas.microsoft.com/office/powerpoint/2010/main" val="123559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1901933" y="8931333"/>
            <a:ext cx="17843200" cy="14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1901933" y="4030168"/>
            <a:ext cx="17843200" cy="39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8572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13247133" y="13151235"/>
            <a:ext cx="1171200" cy="1170933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5804280" y="-9855092"/>
            <a:ext cx="19513925" cy="18622125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6464644" y="5531058"/>
            <a:ext cx="16733181" cy="16687341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3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20827379" y="-1659019"/>
            <a:ext cx="6900779" cy="7269109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22220138" y="-17"/>
            <a:ext cx="6363069" cy="8783661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569400" y="456600"/>
            <a:ext cx="1171200" cy="1170933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3367929" y="8430208"/>
            <a:ext cx="12860243" cy="7825333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46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5804400" y="-300652"/>
            <a:ext cx="12481787" cy="15827187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17712802" y="-1108535"/>
            <a:ext cx="12157245" cy="5032200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51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14413267" y="5922981"/>
            <a:ext cx="11368000" cy="9646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5800000" y="8032512"/>
            <a:ext cx="9869563" cy="8920459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15810401" y="-665784"/>
            <a:ext cx="15168440" cy="9316869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5164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13016016" y="4764467"/>
            <a:ext cx="9448000" cy="4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1920000" y="4764467"/>
            <a:ext cx="9448000" cy="4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256877" y="13036169"/>
            <a:ext cx="4241088" cy="2350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18356535" y="3695268"/>
            <a:ext cx="10741811" cy="1408948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12261349" y="-4530765"/>
            <a:ext cx="14879451" cy="854246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44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1920000" y="4175800"/>
            <a:ext cx="7464000" cy="20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1920000" y="6204667"/>
            <a:ext cx="7464000" cy="30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4329959" y="6666019"/>
            <a:ext cx="13651213" cy="11663707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19399495" y="-2846532"/>
            <a:ext cx="10454669" cy="8570397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09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1920000" y="3038800"/>
            <a:ext cx="12076000" cy="1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1281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2438430" lvl="1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3657646" lvl="2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4876861" lvl="3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6096076" lvl="4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7315291" lvl="5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8534507" lvl="6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9753722" lvl="7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10972937" lvl="8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5" name="Google Shape;845;p21"/>
          <p:cNvGrpSpPr/>
          <p:nvPr/>
        </p:nvGrpSpPr>
        <p:grpSpPr>
          <a:xfrm>
            <a:off x="18258649" y="-3685847"/>
            <a:ext cx="11281587" cy="11281587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5284072" y="5132507"/>
            <a:ext cx="16509925" cy="16509925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003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12220058" y="6489255"/>
            <a:ext cx="13392093" cy="12705197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1920000" y="3038800"/>
            <a:ext cx="11442400" cy="91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1281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3200">
                <a:solidFill>
                  <a:srgbClr val="191919"/>
                </a:solidFill>
              </a:defRPr>
            </a:lvl1pPr>
            <a:lvl2pPr marL="2438430" lvl="1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3657646" lvl="2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4876861" lvl="3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6096076" lvl="4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7315291" lvl="5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8534507" lvl="6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9753722" lvl="7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10972937" lvl="8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13997400" y="3038800"/>
            <a:ext cx="8466400" cy="91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1281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3200">
                <a:solidFill>
                  <a:srgbClr val="191919"/>
                </a:solidFill>
              </a:defRPr>
            </a:lvl1pPr>
            <a:lvl2pPr marL="2438430" lvl="1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3657646" lvl="2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4876861" lvl="3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6096076" lvl="4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7315291" lvl="5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8534507" lvl="6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9753722" lvl="7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10972937" lvl="8" indent="-81281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2436876" y="-6226926"/>
            <a:ext cx="13392429" cy="12706171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597995" y="8792241"/>
            <a:ext cx="1615477" cy="6447427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9561281" y="-3884825"/>
            <a:ext cx="9817240" cy="7359000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49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1920000" y="3038803"/>
            <a:ext cx="20544000" cy="1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4667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2438430" lvl="1" indent="-84667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3657646" lvl="2" indent="-84667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4876861" lvl="3" indent="-84667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6096076" lvl="4" indent="-84667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7315291" lvl="5" indent="-84667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8534507" lvl="6" indent="-84667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9753722" lvl="7" indent="-84667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10972937" lvl="8" indent="-84667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3" name="Google Shape;143;p4"/>
          <p:cNvGrpSpPr/>
          <p:nvPr/>
        </p:nvGrpSpPr>
        <p:grpSpPr>
          <a:xfrm>
            <a:off x="19640400" y="-3060798"/>
            <a:ext cx="9954997" cy="17432011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281977" y="9813893"/>
            <a:ext cx="1577843" cy="6027387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1387060" y="-1528437"/>
            <a:ext cx="4006109" cy="748491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14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1901933" y="5444067"/>
            <a:ext cx="148760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1901933" y="8977733"/>
            <a:ext cx="148760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1901933" y="4478400"/>
            <a:ext cx="148760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1901933" y="8108133"/>
            <a:ext cx="148760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16637658" y="2754055"/>
            <a:ext cx="13392093" cy="12705197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3820934" y="2354535"/>
            <a:ext cx="6511867" cy="49699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16121868" y="634603"/>
            <a:ext cx="12157245" cy="3576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3049999" y="10469033"/>
            <a:ext cx="12157245" cy="4047432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59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18825476" y="-5698153"/>
            <a:ext cx="11180685" cy="12157245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1920000" y="7066600"/>
            <a:ext cx="52848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9558624" y="7066600"/>
            <a:ext cx="52848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17197267" y="7066600"/>
            <a:ext cx="52848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1920000" y="6197000"/>
            <a:ext cx="52848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9558621" y="6197000"/>
            <a:ext cx="52848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17197259" y="6197000"/>
            <a:ext cx="52848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16180201" y="7457667"/>
            <a:ext cx="10683368" cy="1272307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627642" y="10209477"/>
            <a:ext cx="13998291" cy="797926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1374833" y="-2127988"/>
            <a:ext cx="3822445" cy="6892755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034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1920000" y="9387933"/>
            <a:ext cx="52848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9558624" y="9387933"/>
            <a:ext cx="52848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17197267" y="9387933"/>
            <a:ext cx="52848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1920000" y="8518333"/>
            <a:ext cx="52848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9558621" y="8518333"/>
            <a:ext cx="52848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17197259" y="8518333"/>
            <a:ext cx="52848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1920000" y="3298133"/>
            <a:ext cx="5284800" cy="44328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9558600" y="3298133"/>
            <a:ext cx="5284800" cy="44328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17197200" y="3298133"/>
            <a:ext cx="5284800" cy="44328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2474775" y="10469033"/>
            <a:ext cx="7555619" cy="4047432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17067002" y="-4678531"/>
            <a:ext cx="11171197" cy="817566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23854192" y="6272472"/>
            <a:ext cx="1171189" cy="1170923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13322068" y="481669"/>
            <a:ext cx="12157245" cy="3576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</p:spTree>
    <p:extLst>
      <p:ext uri="{BB962C8B-B14F-4D97-AF65-F5344CB8AC3E}">
        <p14:creationId xmlns:p14="http://schemas.microsoft.com/office/powerpoint/2010/main" val="3861359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4812667" y="5160581"/>
            <a:ext cx="5605600" cy="1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13965739" y="5160581"/>
            <a:ext cx="5605600" cy="1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4812667" y="9496997"/>
            <a:ext cx="5605600" cy="1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13965739" y="9496997"/>
            <a:ext cx="5605600" cy="1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4812667" y="4282067"/>
            <a:ext cx="5605600" cy="10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13965733" y="4282067"/>
            <a:ext cx="5605600" cy="10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4812667" y="8618616"/>
            <a:ext cx="5605600" cy="10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13965733" y="8618616"/>
            <a:ext cx="5605600" cy="10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7738739" y="3391707"/>
            <a:ext cx="16509925" cy="16509925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15067128" y="-2763932"/>
            <a:ext cx="16509925" cy="18307032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10623968" y="13155133"/>
            <a:ext cx="1781109" cy="1171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656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1920000" y="5636757"/>
            <a:ext cx="58776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9252992" y="5636757"/>
            <a:ext cx="58776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1920000" y="10291259"/>
            <a:ext cx="58776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9252992" y="10291259"/>
            <a:ext cx="58776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16586003" y="5636757"/>
            <a:ext cx="58776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16586003" y="10291259"/>
            <a:ext cx="58776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1920000" y="4767133"/>
            <a:ext cx="58776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9252995" y="4767133"/>
            <a:ext cx="58776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1920000" y="9421661"/>
            <a:ext cx="58776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9252995" y="9421661"/>
            <a:ext cx="58776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16586005" y="4767133"/>
            <a:ext cx="58776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16586005" y="9421661"/>
            <a:ext cx="58776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16274268" y="-4627146"/>
            <a:ext cx="12333400" cy="11124419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2904267" y="11200868"/>
            <a:ext cx="14316933" cy="4969997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5284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6289200" y="1773301"/>
            <a:ext cx="12524800" cy="205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1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6289200" y="3419501"/>
            <a:ext cx="12524800" cy="1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4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5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5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6289200" y="5405984"/>
            <a:ext cx="12524800" cy="205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1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6289200" y="7054821"/>
            <a:ext cx="12524800" cy="1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4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5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5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6289200" y="9041267"/>
            <a:ext cx="12524800" cy="205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1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6289200" y="10692744"/>
            <a:ext cx="12524800" cy="1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42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5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5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5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18003200" y="7054800"/>
            <a:ext cx="7800000" cy="7854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22293200" y="-602800"/>
            <a:ext cx="1171200" cy="1170933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2408665" y="12901603"/>
            <a:ext cx="12157245" cy="3576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</p:spTree>
    <p:extLst>
      <p:ext uri="{BB962C8B-B14F-4D97-AF65-F5344CB8AC3E}">
        <p14:creationId xmlns:p14="http://schemas.microsoft.com/office/powerpoint/2010/main" val="3351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3086101" y="1827400"/>
            <a:ext cx="11861600" cy="2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3086000" y="5875400"/>
            <a:ext cx="11861600" cy="26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3086000" y="4800200"/>
            <a:ext cx="11861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3086133" y="8763867"/>
            <a:ext cx="14187200" cy="1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3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3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3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3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777560" y="-1319517"/>
            <a:ext cx="3863531" cy="597014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7092567" y="11401067"/>
            <a:ext cx="13205491" cy="797926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7239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1661975" y="10469033"/>
            <a:ext cx="7555619" cy="4047432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16863802" y="-4475331"/>
            <a:ext cx="11171197" cy="817566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23854192" y="6272472"/>
            <a:ext cx="1171189" cy="1170923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</p:spTree>
    <p:extLst>
      <p:ext uri="{BB962C8B-B14F-4D97-AF65-F5344CB8AC3E}">
        <p14:creationId xmlns:p14="http://schemas.microsoft.com/office/powerpoint/2010/main" val="740640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22220138" y="-17"/>
            <a:ext cx="6363069" cy="8783661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569400" y="456600"/>
            <a:ext cx="1171200" cy="1170933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3367929" y="8430208"/>
            <a:ext cx="12860243" cy="7825333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54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18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13333075" y="6326667"/>
            <a:ext cx="6240800" cy="3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4810133" y="6326667"/>
            <a:ext cx="6240800" cy="35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13333088" y="5462635"/>
            <a:ext cx="62408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4810133" y="5462635"/>
            <a:ext cx="6240800" cy="10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53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6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20210970" y="-2374398"/>
            <a:ext cx="7728733" cy="8087867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1637119" y="9849616"/>
            <a:ext cx="5461485" cy="597014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480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6273399" y="-1072183"/>
            <a:ext cx="14153373" cy="650228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18120268" y="8253903"/>
            <a:ext cx="12157245" cy="650228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94483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4"/>
          <p:cNvSpPr txBox="1">
            <a:spLocks noGrp="1"/>
          </p:cNvSpPr>
          <p:nvPr>
            <p:ph type="title"/>
          </p:nvPr>
        </p:nvSpPr>
        <p:spPr>
          <a:xfrm>
            <a:off x="1911400" y="1362400"/>
            <a:ext cx="20561600" cy="1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732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4346535" y="-3035481"/>
            <a:ext cx="10093837" cy="8114989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21616744" y="-2251767"/>
            <a:ext cx="4776352" cy="7380888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3997332" y="8486809"/>
            <a:ext cx="12157245" cy="8951635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23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1901933" y="3095400"/>
            <a:ext cx="20562400" cy="9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3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23825800" y="10515835"/>
            <a:ext cx="1171200" cy="1170933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14617584" y="-8313639"/>
            <a:ext cx="15878224" cy="16380691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1342708" y="10631811"/>
            <a:ext cx="13998291" cy="797926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01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1901933" y="5660267"/>
            <a:ext cx="19460000" cy="2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17268829" y="-4110994"/>
            <a:ext cx="6888960" cy="6425827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1920000" y="2452667"/>
            <a:ext cx="8387200" cy="37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1920000" y="7008933"/>
            <a:ext cx="8387200" cy="4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11028800" y="1438667"/>
            <a:ext cx="11453600" cy="10851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6382572" y="-4361433"/>
            <a:ext cx="12561107" cy="14252413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17919762" y="7728834"/>
            <a:ext cx="10454669" cy="8570397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5208465" y="12843869"/>
            <a:ext cx="12157245" cy="3576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800"/>
            </a:p>
          </p:txBody>
        </p:sp>
      </p:grpSp>
    </p:spTree>
    <p:extLst>
      <p:ext uri="{BB962C8B-B14F-4D97-AF65-F5344CB8AC3E}">
        <p14:creationId xmlns:p14="http://schemas.microsoft.com/office/powerpoint/2010/main" val="214498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1920000" y="1438667"/>
            <a:ext cx="9792000" cy="248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05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1901933" y="4710600"/>
            <a:ext cx="17536000" cy="2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25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25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25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25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25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25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25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25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1901933" y="8315667"/>
            <a:ext cx="17536000" cy="13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2373076" y="10888363"/>
            <a:ext cx="11938819" cy="623049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6969112" y="-7686426"/>
            <a:ext cx="21771781" cy="16915891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4800"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4800"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80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01933" y="1186733"/>
            <a:ext cx="205800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01933" y="3073267"/>
            <a:ext cx="204848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1239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  <p:sldLayoutId id="2147483741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>
            <a:spLocks noGrp="1"/>
          </p:cNvSpPr>
          <p:nvPr>
            <p:ph type="title"/>
          </p:nvPr>
        </p:nvSpPr>
        <p:spPr>
          <a:xfrm>
            <a:off x="2848267" y="2489200"/>
            <a:ext cx="187928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2848267" y="4521200"/>
            <a:ext cx="18792800" cy="6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1614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Francy93/CPP-Projects/tree/master/Library-System/Code" TargetMode="External"/><Relationship Id="rId5" Type="http://schemas.openxmlformats.org/officeDocument/2006/relationships/hyperlink" Target="https://snorristurluson.github.io/Catch2/" TargetMode="External"/><Relationship Id="rId4" Type="http://schemas.openxmlformats.org/officeDocument/2006/relationships/hyperlink" Target="https://google.github.io/googlete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unit_testing_frameworks#C.2B.2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2915610" y="2906963"/>
            <a:ext cx="18495183" cy="3054483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Unit testing </a:t>
            </a:r>
            <a:r>
              <a:rPr lang="ro-RO"/>
              <a:t>î</a:t>
            </a:r>
            <a:r>
              <a:rPr lang="en-US"/>
              <a:t>n C++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2915610" y="8900764"/>
            <a:ext cx="12191427" cy="399274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/>
          <a:p>
            <a:r>
              <a:rPr lang="en-US"/>
              <a:t>Cîrciumaru Raul, grupa 312</a:t>
            </a:r>
          </a:p>
          <a:p>
            <a:r>
              <a:rPr lang="en-US"/>
              <a:t>Florescu Iuliana, grupa 312</a:t>
            </a:r>
          </a:p>
          <a:p>
            <a:r>
              <a:rPr lang="en-US"/>
              <a:t>Ion Adina, grupa 312</a:t>
            </a:r>
          </a:p>
          <a:p>
            <a:r>
              <a:rPr lang="en-US"/>
              <a:t>Mădescu Sandra, grupa 312</a:t>
            </a:r>
          </a:p>
          <a:p>
            <a:r>
              <a:rPr lang="en-US"/>
              <a:t>Onuțu Radu-Constantin, grupa 312</a:t>
            </a:r>
          </a:p>
          <a:p>
            <a:endParaRPr lang="en-US"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2915610" y="8030276"/>
            <a:ext cx="10497821" cy="35752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21379819" y="-837067"/>
            <a:ext cx="357520" cy="504363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16825404" y="2553268"/>
            <a:ext cx="9345907" cy="13651213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4800"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endParaRPr sz="4800"/>
            </a:p>
          </p:txBody>
        </p:sp>
      </p:grpSp>
    </p:spTree>
    <p:extLst>
      <p:ext uri="{BB962C8B-B14F-4D97-AF65-F5344CB8AC3E}">
        <p14:creationId xmlns:p14="http://schemas.microsoft.com/office/powerpoint/2010/main" val="416894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56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ro-RO" sz="7000"/>
              <a:t>Generare AI</a:t>
            </a:r>
            <a:endParaRPr sz="7000"/>
          </a:p>
        </p:txBody>
      </p:sp>
      <p:sp>
        <p:nvSpPr>
          <p:cNvPr id="2" name="Google Shape;1533;p39">
            <a:extLst>
              <a:ext uri="{FF2B5EF4-FFF2-40B4-BE49-F238E27FC236}">
                <a16:creationId xmlns:a16="http://schemas.microsoft.com/office/drawing/2014/main" id="{6EB4B7B5-DA74-C72E-4452-1C325869AC04}"/>
              </a:ext>
            </a:extLst>
          </p:cNvPr>
          <p:cNvSpPr txBox="1">
            <a:spLocks/>
          </p:cNvSpPr>
          <p:nvPr/>
        </p:nvSpPr>
        <p:spPr>
          <a:xfrm>
            <a:off x="1920000" y="4764467"/>
            <a:ext cx="9448000" cy="3407983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45770">
              <a:buClr>
                <a:schemeClr val="tx1"/>
              </a:buClr>
              <a:buSzPct val="100000"/>
              <a:defRPr sz="3456"/>
            </a:pPr>
            <a:endParaRPr lang="en-US" sz="35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05703-3787-46A8-88C5-8DF985AB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99" y="3842240"/>
            <a:ext cx="19971211" cy="55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56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ro-RO" sz="7000"/>
              <a:t>Generare AI</a:t>
            </a:r>
            <a:endParaRPr sz="7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A0875-B271-1BDD-214D-C13A7666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31" y="3298147"/>
            <a:ext cx="12085799" cy="90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3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56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ro-RO" sz="7000"/>
              <a:t>Bibliografie</a:t>
            </a:r>
            <a:endParaRPr sz="7000"/>
          </a:p>
        </p:txBody>
      </p:sp>
      <p:sp>
        <p:nvSpPr>
          <p:cNvPr id="2" name="Google Shape;1533;p39">
            <a:extLst>
              <a:ext uri="{FF2B5EF4-FFF2-40B4-BE49-F238E27FC236}">
                <a16:creationId xmlns:a16="http://schemas.microsoft.com/office/drawing/2014/main" id="{6EB4B7B5-DA74-C72E-4452-1C325869AC04}"/>
              </a:ext>
            </a:extLst>
          </p:cNvPr>
          <p:cNvSpPr txBox="1">
            <a:spLocks/>
          </p:cNvSpPr>
          <p:nvPr/>
        </p:nvSpPr>
        <p:spPr>
          <a:xfrm>
            <a:off x="1920000" y="4764467"/>
            <a:ext cx="16116540" cy="6505513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45770">
              <a:buClr>
                <a:schemeClr val="tx1"/>
              </a:buClr>
              <a:buSzPct val="100000"/>
              <a:defRPr sz="3456"/>
            </a:pPr>
            <a:r>
              <a:rPr lang="en-US" sz="35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1 - Catch2: </a:t>
            </a:r>
            <a:r>
              <a:rPr lang="en-US" sz="350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https://github.com/catchorg/Catch2</a:t>
            </a:r>
            <a:endParaRPr lang="en-US" sz="350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defTabSz="445770">
              <a:buClr>
                <a:schemeClr val="tx1"/>
              </a:buClr>
              <a:buSzPct val="100000"/>
              <a:defRPr sz="3456"/>
            </a:pPr>
            <a:r>
              <a:rPr lang="en-US" sz="35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2 - Google Test: </a:t>
            </a:r>
            <a:r>
              <a:rPr lang="en-US" sz="350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https://google.github.io/googletest/</a:t>
            </a:r>
            <a:endParaRPr lang="en-US" sz="350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defTabSz="445770">
              <a:buClr>
                <a:schemeClr val="tx1"/>
              </a:buClr>
              <a:buSzPct val="100000"/>
              <a:defRPr sz="3456"/>
            </a:pPr>
            <a:r>
              <a:rPr lang="en-US" sz="35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3 - proiect Catch2: </a:t>
            </a:r>
            <a:r>
              <a:rPr lang="en-US" sz="350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https://snorristurluson.github.io/Catch2/</a:t>
            </a:r>
            <a:endParaRPr lang="en-US" sz="350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defTabSz="445770">
              <a:buClr>
                <a:schemeClr val="tx1"/>
              </a:buClr>
              <a:buSzPct val="100000"/>
              <a:defRPr sz="3456"/>
            </a:pPr>
            <a:r>
              <a:rPr lang="en-US" sz="35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4 - Catch2 vs Google Test: </a:t>
            </a:r>
            <a:r>
              <a:rPr lang="en-US" sz="350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https://github.com/Francy93/CPP-Projects/tree/master/Library-System/Code</a:t>
            </a:r>
            <a:endParaRPr lang="en-US" sz="350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l"/>
            <a:r>
              <a:rPr lang="en" sz="7000"/>
              <a:t>Catch 2</a:t>
            </a:r>
            <a:endParaRPr sz="700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1920000" y="4764467"/>
            <a:ext cx="9448000" cy="4881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indent="-457200" algn="l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ro-RO" sz="3500"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  <a:r>
              <a:rPr lang="en-US" sz="3500">
                <a:latin typeface="Poppins" panose="00000500000000000000" pitchFamily="2" charset="0"/>
                <a:cs typeface="Poppins" panose="00000500000000000000" pitchFamily="2" charset="0"/>
              </a:rPr>
              <a:t>ramework de unit testing </a:t>
            </a:r>
            <a:r>
              <a:rPr lang="ro-RO" sz="3500">
                <a:latin typeface="Poppins" panose="00000500000000000000" pitchFamily="2" charset="0"/>
                <a:cs typeface="Poppins" panose="00000500000000000000" pitchFamily="2" charset="0"/>
              </a:rPr>
              <a:t>î</a:t>
            </a:r>
            <a:r>
              <a:rPr lang="en-US" sz="3500">
                <a:latin typeface="Poppins" panose="00000500000000000000" pitchFamily="2" charset="0"/>
                <a:cs typeface="Poppins" panose="00000500000000000000" pitchFamily="2" charset="0"/>
              </a:rPr>
              <a:t>n C++. </a:t>
            </a:r>
            <a:endParaRPr lang="ro-RO" sz="35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ro-RO" sz="3600"/>
              <a:t>U</a:t>
            </a:r>
            <a:r>
              <a:rPr lang="en-US" sz="3600"/>
              <a:t>șor de folosit și de implementat.</a:t>
            </a:r>
            <a:endParaRPr lang="ro-RO" sz="3600"/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en-US" sz="3600"/>
              <a:t>Are nevoie doar de header file pentru a rula.</a:t>
            </a:r>
            <a:endParaRPr lang="ro-RO" sz="3600"/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ro-RO" sz="3600"/>
              <a:t>Testele pot fi împărțite pe secțiuni</a:t>
            </a:r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endParaRPr lang="en-US" sz="3600"/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ro-RO" sz="3600"/>
              <a:t>Potrivit pentru proiecte mici</a:t>
            </a:r>
            <a:r>
              <a:rPr lang="en-US" sz="3600"/>
              <a:t>.</a:t>
            </a:r>
          </a:p>
          <a:p>
            <a:pPr indent="-457200" algn="l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endParaRPr lang="en-US" sz="35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330465" y="11019421"/>
            <a:ext cx="12157245" cy="304299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ro-RO" sz="7000"/>
              <a:t>Examples</a:t>
            </a:r>
            <a:r>
              <a:rPr lang="en-US" sz="7000"/>
              <a:t>:</a:t>
            </a:r>
            <a:endParaRPr sz="7000"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12811358" y="3983900"/>
            <a:ext cx="9652642" cy="1072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marL="0" indent="0"/>
            <a:r>
              <a:rPr lang="ro-RO"/>
              <a:t>Microbenchmark example</a:t>
            </a:r>
            <a:endParaRPr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1920000" y="3983900"/>
            <a:ext cx="7728577" cy="10728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marL="0" indent="0"/>
            <a:r>
              <a:rPr lang="ro-RO"/>
              <a:t>Unit test example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356971-21E4-42DF-1945-47D62006C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57" y="5823365"/>
            <a:ext cx="10404593" cy="5960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448620-7464-FF0F-8CE0-0AA405BCA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1648" y="5672959"/>
            <a:ext cx="9253994" cy="68563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l"/>
            <a:r>
              <a:rPr lang="en" sz="7000"/>
              <a:t>Google Test</a:t>
            </a:r>
            <a:endParaRPr sz="700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1920000" y="4764467"/>
            <a:ext cx="9448000" cy="4881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indent="-457200" algn="l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ro-RO" sz="3500"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  <a:r>
              <a:rPr lang="en-US" sz="3500">
                <a:latin typeface="Poppins" panose="00000500000000000000" pitchFamily="2" charset="0"/>
                <a:cs typeface="Poppins" panose="00000500000000000000" pitchFamily="2" charset="0"/>
              </a:rPr>
              <a:t>ramework de unit testing </a:t>
            </a:r>
            <a:r>
              <a:rPr lang="ro-RO" sz="3500">
                <a:latin typeface="Poppins" panose="00000500000000000000" pitchFamily="2" charset="0"/>
                <a:cs typeface="Poppins" panose="00000500000000000000" pitchFamily="2" charset="0"/>
              </a:rPr>
              <a:t>î</a:t>
            </a:r>
            <a:r>
              <a:rPr lang="en-US" sz="3500">
                <a:latin typeface="Poppins" panose="00000500000000000000" pitchFamily="2" charset="0"/>
                <a:cs typeface="Poppins" panose="00000500000000000000" pitchFamily="2" charset="0"/>
              </a:rPr>
              <a:t>n C++. </a:t>
            </a:r>
            <a:endParaRPr lang="ro-RO" sz="35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en-US" sz="3600"/>
              <a:t>Dezvoltat de Google.</a:t>
            </a:r>
            <a:endParaRPr lang="ro-RO" sz="3600"/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en-US" sz="3600"/>
              <a:t>Suport</a:t>
            </a:r>
            <a:r>
              <a:rPr lang="ro-RO" sz="3600"/>
              <a:t>ă</a:t>
            </a:r>
            <a:r>
              <a:rPr lang="en-US" sz="3600"/>
              <a:t> orice tipuri de teste (nu doar unit tests).</a:t>
            </a:r>
            <a:endParaRPr lang="ro-RO" sz="3600"/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en-US" sz="3600"/>
              <a:t>Potrivit pentru proiecte mai ample.</a:t>
            </a:r>
          </a:p>
          <a:p>
            <a:pPr indent="-457200" algn="l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endParaRPr lang="en-US" sz="35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330465" y="11019421"/>
            <a:ext cx="12157245" cy="304299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48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ro-RO" sz="7000"/>
              <a:t>Example</a:t>
            </a:r>
            <a:r>
              <a:rPr lang="en-US" sz="7000"/>
              <a:t>:</a:t>
            </a:r>
            <a:endParaRPr sz="7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7D8D8-728B-B4EC-CD5D-11326B15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18" y="4121299"/>
            <a:ext cx="17499609" cy="62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8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1268730" y="1186733"/>
            <a:ext cx="2283714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l"/>
            <a:r>
              <a:rPr lang="en" sz="7000"/>
              <a:t>Alte framework-uri care merit</a:t>
            </a:r>
            <a:r>
              <a:rPr lang="ro-RO" sz="7000"/>
              <a:t>ă menționate</a:t>
            </a:r>
            <a:endParaRPr sz="700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1920000" y="4764467"/>
            <a:ext cx="9448000" cy="4881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indent="-457200" algn="l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en-US" sz="3500">
                <a:latin typeface="Poppins" panose="00000500000000000000" pitchFamily="2" charset="0"/>
                <a:cs typeface="Poppins" panose="00000500000000000000" pitchFamily="2" charset="0"/>
              </a:rPr>
              <a:t>Boost Test </a:t>
            </a:r>
            <a:endParaRPr lang="ro-RO" sz="3600"/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en-US" sz="3600"/>
              <a:t>CppUnit</a:t>
            </a:r>
            <a:endParaRPr lang="ro-RO" sz="3600"/>
          </a:p>
          <a:p>
            <a:pPr indent="-457200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en-US" sz="3600"/>
              <a:t>doctest</a:t>
            </a:r>
          </a:p>
          <a:p>
            <a:pPr indent="-457200" algn="l" defTabSz="44577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456"/>
            </a:pPr>
            <a:r>
              <a:rPr lang="en-US" sz="3500">
                <a:latin typeface="Poppins" panose="00000500000000000000" pitchFamily="2" charset="0"/>
                <a:cs typeface="Poppins" panose="00000500000000000000" pitchFamily="2" charset="0"/>
              </a:rPr>
              <a:t>Hestia</a:t>
            </a:r>
          </a:p>
          <a:p>
            <a:pPr marL="0" indent="0" algn="l" defTabSz="445770">
              <a:buClr>
                <a:schemeClr val="tx1"/>
              </a:buClr>
              <a:buSzPct val="100000"/>
              <a:defRPr sz="3456"/>
            </a:pPr>
            <a:r>
              <a:rPr lang="en-US" sz="3500">
                <a:latin typeface="Poppins" panose="00000500000000000000" pitchFamily="2" charset="0"/>
                <a:cs typeface="Poppins" panose="00000500000000000000" pitchFamily="2" charset="0"/>
              </a:rPr>
              <a:t>Lista complet</a:t>
            </a:r>
            <a:r>
              <a:rPr lang="ro-RO" sz="3500">
                <a:latin typeface="Poppins" panose="00000500000000000000" pitchFamily="2" charset="0"/>
                <a:cs typeface="Poppins" panose="00000500000000000000" pitchFamily="2" charset="0"/>
              </a:rPr>
              <a:t>ă </a:t>
            </a:r>
            <a:r>
              <a:rPr lang="en-US" sz="3500">
                <a:latin typeface="Poppins" panose="00000500000000000000" pitchFamily="2" charset="0"/>
                <a:cs typeface="Poppins" panose="00000500000000000000" pitchFamily="2" charset="0"/>
              </a:rPr>
              <a:t>a tuturor framework-urilor disponibile pentru C++:</a:t>
            </a:r>
          </a:p>
          <a:p>
            <a:pPr marL="0" indent="0" algn="l" defTabSz="445770">
              <a:buClr>
                <a:schemeClr val="tx1"/>
              </a:buClr>
              <a:buSzPct val="100000"/>
              <a:defRPr sz="3456"/>
            </a:pPr>
            <a:r>
              <a:rPr lang="en-US" sz="350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http://en.wikipedia.org/wiki/List_of_unit_testing_frameworks#C.2B.2B</a:t>
            </a:r>
            <a:endParaRPr lang="en-US" sz="350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330465" y="11019421"/>
            <a:ext cx="12157245" cy="304299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endParaRPr sz="37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04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56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sz="7000"/>
              <a:t>Compara</a:t>
            </a:r>
            <a:r>
              <a:rPr lang="ro-RO" sz="7000"/>
              <a:t>ție</a:t>
            </a:r>
            <a:endParaRPr sz="7000"/>
          </a:p>
        </p:txBody>
      </p:sp>
      <p:graphicFrame>
        <p:nvGraphicFramePr>
          <p:cNvPr id="2195" name="Google Shape;2195;p56"/>
          <p:cNvGraphicFramePr/>
          <p:nvPr>
            <p:extLst>
              <p:ext uri="{D42A27DB-BD31-4B8C-83A1-F6EECF244321}">
                <p14:modId xmlns:p14="http://schemas.microsoft.com/office/powerpoint/2010/main" val="2555675707"/>
              </p:ext>
            </p:extLst>
          </p:nvPr>
        </p:nvGraphicFramePr>
        <p:xfrm>
          <a:off x="2411730" y="3097531"/>
          <a:ext cx="18390870" cy="9827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9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321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Catch 2</a:t>
                      </a:r>
                      <a:endParaRPr sz="3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Google Test</a:t>
                      </a:r>
                      <a:endParaRPr sz="3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2945"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sz="3000" b="0" i="0" u="none" strike="noStrike" cap="none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Este u</a:t>
                      </a:r>
                      <a:r>
                        <a:rPr lang="ro-RO" sz="3000" b="0" i="0" u="none" strike="noStrike" cap="none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ș</a:t>
                      </a:r>
                      <a:r>
                        <a:rPr lang="en-US" sz="3000" b="0" i="0" u="none" strike="noStrike" cap="none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/>
                        </a:rPr>
                        <a:t>or de implementat. Are nevoie doar de un header file.</a:t>
                      </a:r>
                      <a:endParaRPr sz="300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Poppins"/>
                        <a:cs typeface="Poppins" panose="00000500000000000000" pitchFamily="2" charset="0"/>
                        <a:sym typeface="Poppins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it-IT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Trebuie configurat in CMake, unde trebuie importat repo-ul de la GoogleTest.</a:t>
                      </a:r>
                      <a:endParaRPr sz="3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078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Testele dureaz</a:t>
                      </a:r>
                      <a:r>
                        <a:rPr lang="ro-RO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ă</a:t>
                      </a:r>
                      <a:r>
                        <a:rPr lang="it-IT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mai mult s</a:t>
                      </a:r>
                      <a:r>
                        <a:rPr lang="ro-RO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ă</a:t>
                      </a:r>
                      <a:r>
                        <a:rPr lang="it-IT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se compileze.</a:t>
                      </a:r>
                      <a:endParaRPr sz="3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Testele se compileaz</a:t>
                      </a:r>
                      <a:r>
                        <a:rPr lang="ro-RO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ă</a:t>
                      </a:r>
                      <a:r>
                        <a:rPr lang="it-IT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mai rapid.</a:t>
                      </a:r>
                      <a:endParaRPr sz="3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2078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Catch </a:t>
                      </a:r>
                      <a:r>
                        <a:rPr lang="ro-RO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 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are un header file complex </a:t>
                      </a:r>
                      <a:r>
                        <a:rPr lang="ro-RO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ș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 compileaz</a:t>
                      </a:r>
                      <a:r>
                        <a:rPr lang="ro-RO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ă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toate metodele definite (chiar dac</a:t>
                      </a:r>
                      <a:r>
                        <a:rPr lang="ro-RO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ă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nu este nevoie de ele)</a:t>
                      </a:r>
                      <a:endParaRPr sz="3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Compileaz</a:t>
                      </a:r>
                      <a:r>
                        <a:rPr lang="ro-RO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ă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doar ce este necesar.</a:t>
                      </a:r>
                      <a:endParaRPr sz="3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43800" marR="243800" marT="243800" marB="24380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52472"/>
                  </a:ext>
                </a:extLst>
              </a:tr>
              <a:tr h="2282078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 folose</a:t>
                      </a:r>
                      <a:r>
                        <a:rPr lang="ro-RO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ș</a:t>
                      </a:r>
                      <a:r>
                        <a:rPr lang="en-US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 pentru proiecte mici.</a:t>
                      </a:r>
                      <a:endParaRPr sz="3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3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 foloseste la proiecte distribuite si mari.</a:t>
                      </a:r>
                      <a:endParaRPr sz="3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43800" marR="243800" marT="243800" marB="24380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3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36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56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sz="7000"/>
              <a:t>Compara</a:t>
            </a:r>
            <a:r>
              <a:rPr lang="ro-RO" sz="7000"/>
              <a:t>ție</a:t>
            </a:r>
            <a:endParaRPr sz="7000"/>
          </a:p>
        </p:txBody>
      </p:sp>
      <p:graphicFrame>
        <p:nvGraphicFramePr>
          <p:cNvPr id="2195" name="Google Shape;2195;p56"/>
          <p:cNvGraphicFramePr/>
          <p:nvPr>
            <p:extLst>
              <p:ext uri="{D42A27DB-BD31-4B8C-83A1-F6EECF244321}">
                <p14:modId xmlns:p14="http://schemas.microsoft.com/office/powerpoint/2010/main" val="161757454"/>
              </p:ext>
            </p:extLst>
          </p:nvPr>
        </p:nvGraphicFramePr>
        <p:xfrm>
          <a:off x="2411730" y="3097531"/>
          <a:ext cx="18390870" cy="9786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9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321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Catch 2</a:t>
                      </a:r>
                      <a:endParaRPr sz="3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Google Test</a:t>
                      </a:r>
                      <a:endParaRPr sz="3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243800" marR="243800" marT="243800" marB="24380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53694C5-1B3E-9970-03E1-84028BD3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4076176"/>
            <a:ext cx="9234526" cy="5079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144988-DA3E-C7D9-A14E-2B50B15C9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256" y="4076176"/>
            <a:ext cx="9156344" cy="50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56"/>
          <p:cNvSpPr txBox="1">
            <a:spLocks noGrp="1"/>
          </p:cNvSpPr>
          <p:nvPr>
            <p:ph type="title"/>
          </p:nvPr>
        </p:nvSpPr>
        <p:spPr>
          <a:xfrm>
            <a:off x="1920000" y="1186733"/>
            <a:ext cx="205440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ro-RO" sz="7000"/>
              <a:t>Generare AI</a:t>
            </a:r>
            <a:endParaRPr sz="7000"/>
          </a:p>
        </p:txBody>
      </p:sp>
      <p:sp>
        <p:nvSpPr>
          <p:cNvPr id="2" name="Google Shape;1533;p39">
            <a:extLst>
              <a:ext uri="{FF2B5EF4-FFF2-40B4-BE49-F238E27FC236}">
                <a16:creationId xmlns:a16="http://schemas.microsoft.com/office/drawing/2014/main" id="{6EB4B7B5-DA74-C72E-4452-1C325869AC04}"/>
              </a:ext>
            </a:extLst>
          </p:cNvPr>
          <p:cNvSpPr txBox="1">
            <a:spLocks/>
          </p:cNvSpPr>
          <p:nvPr/>
        </p:nvSpPr>
        <p:spPr>
          <a:xfrm>
            <a:off x="1920000" y="4764467"/>
            <a:ext cx="9448000" cy="3407983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45770">
              <a:buClr>
                <a:schemeClr val="tx1"/>
              </a:buClr>
              <a:buSzPct val="100000"/>
              <a:defRPr sz="3456"/>
            </a:pPr>
            <a:r>
              <a:rPr lang="ro-RO" sz="35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 folosit chat GPT pentru a crea o functie bazata pe celelalte test case-uri din fisier. A creat un test case care verifica daca o functie inverseaza bine string-urile.</a:t>
            </a:r>
            <a:endParaRPr lang="en-US" sz="350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290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Coding Workshop by Slidesgo</Template>
  <TotalTime>0</TotalTime>
  <Words>368</Words>
  <Application>Microsoft Office PowerPoint</Application>
  <PresentationFormat>Custom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Helvetica Neue</vt:lpstr>
      <vt:lpstr>IBM Plex Mono</vt:lpstr>
      <vt:lpstr>Open Sans</vt:lpstr>
      <vt:lpstr>Poppins</vt:lpstr>
      <vt:lpstr>Proxima Nova</vt:lpstr>
      <vt:lpstr>PT Sans</vt:lpstr>
      <vt:lpstr>Roboto Condensed Light</vt:lpstr>
      <vt:lpstr>Source Code Pro</vt:lpstr>
      <vt:lpstr>Introduction to Coding Workshop by Slidesgo</vt:lpstr>
      <vt:lpstr>Slidesgo Final Pages</vt:lpstr>
      <vt:lpstr>Unit testing în C++</vt:lpstr>
      <vt:lpstr>Catch 2</vt:lpstr>
      <vt:lpstr>Examples:</vt:lpstr>
      <vt:lpstr>Google Test</vt:lpstr>
      <vt:lpstr>Example:</vt:lpstr>
      <vt:lpstr>Alte framework-uri care merită menționate</vt:lpstr>
      <vt:lpstr>Comparație</vt:lpstr>
      <vt:lpstr>Comparație</vt:lpstr>
      <vt:lpstr>Generare AI</vt:lpstr>
      <vt:lpstr>Generare AI</vt:lpstr>
      <vt:lpstr>Generare AI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Framework-uri de unit testing in C++</dc:title>
  <cp:lastModifiedBy>radu onutu</cp:lastModifiedBy>
  <cp:revision>60</cp:revision>
  <dcterms:modified xsi:type="dcterms:W3CDTF">2024-05-12T14:12:55Z</dcterms:modified>
</cp:coreProperties>
</file>