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457" r:id="rId3"/>
    <p:sldId id="458" r:id="rId4"/>
    <p:sldId id="459" r:id="rId5"/>
    <p:sldId id="460" r:id="rId6"/>
    <p:sldId id="461" r:id="rId7"/>
    <p:sldId id="462" r:id="rId8"/>
    <p:sldId id="4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99FF"/>
    <a:srgbClr val="00FFCC"/>
    <a:srgbClr val="00B050"/>
    <a:srgbClr val="ED7D31"/>
    <a:srgbClr val="66FFCC"/>
    <a:srgbClr val="00CC99"/>
    <a:srgbClr val="09ECF7"/>
    <a:srgbClr val="7ABC32"/>
    <a:srgbClr val="F7C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ropbox\COVID-19\&#3619;&#3634;&#3618;&#3591;&#3634;&#3609;%20COVID-19%20&#3607;&#3634;&#3591;&#3585;&#3634;&#3619;\&#3626;&#3619;&#3640;&#3611;&#3586;&#3657;&#3629;&#3617;&#3641;&#3621;\&#3626;&#3619;&#3640;&#3611;&#3586;&#3657;&#3629;&#3617;&#3641;&#3621;&#3607;&#3633;&#3657;&#3591;&#3627;&#3617;&#3604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ropbox\COVID-19\&#3619;&#3634;&#3618;&#3591;&#3634;&#3609;%20COVID-19%20&#3607;&#3634;&#3591;&#3585;&#3634;&#3619;\&#3626;&#3619;&#3640;&#3611;&#3586;&#3657;&#3629;&#3617;&#3641;&#3621;\&#3626;&#3619;&#3640;&#3611;&#3586;&#3657;&#3629;&#3617;&#3641;&#3621;&#3607;&#3633;&#3657;&#3591;&#3627;&#3617;&#3604;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ropbox\COVID-19\&#3619;&#3634;&#3618;&#3591;&#3634;&#3609;%20COVID-19%20&#3607;&#3634;&#3591;&#3585;&#3634;&#3619;\&#3626;&#3619;&#3640;&#3611;&#3586;&#3657;&#3629;&#3617;&#3641;&#3621;\&#3626;&#3619;&#3640;&#3611;&#3586;&#3657;&#3629;&#3617;&#3641;&#3621;&#3607;&#3633;&#3657;&#3591;&#3627;&#3617;&#3604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ropbox\COVID-19\&#3619;&#3634;&#3618;&#3591;&#3634;&#3609;%20COVID-19%20&#3607;&#3634;&#3591;&#3585;&#3634;&#3619;\&#3626;&#3619;&#3640;&#3611;&#3586;&#3657;&#3629;&#3617;&#3641;&#3621;\&#3626;&#3619;&#3640;&#3611;&#3586;&#3657;&#3629;&#3617;&#3641;&#3621;&#3607;&#3633;&#3657;&#3591;&#3627;&#3617;&#3604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ropbox\COVID-19\&#3619;&#3634;&#3618;&#3591;&#3634;&#3609;%20COVID-19%20&#3607;&#3634;&#3591;&#3585;&#3634;&#3619;\&#3626;&#3619;&#3640;&#3611;&#3586;&#3657;&#3629;&#3617;&#3641;&#3621;\&#3626;&#3619;&#3640;&#3611;&#3586;&#3657;&#3629;&#3617;&#3641;&#3621;&#3607;&#3633;&#3657;&#3591;&#3627;&#3617;&#3604;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ropbox\COVID-19\&#3619;&#3634;&#3618;&#3591;&#3634;&#3609;%20COVID-19%20&#3607;&#3634;&#3591;&#3585;&#3634;&#3619;\&#3626;&#3619;&#3640;&#3611;&#3586;&#3657;&#3629;&#3617;&#3641;&#3621;\&#3626;&#3619;&#3640;&#3611;&#3586;&#3657;&#3629;&#3617;&#3641;&#3621;&#3607;&#3633;&#3657;&#3591;&#3627;&#3617;&#3604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ropbox\COVID-19\&#3619;&#3634;&#3618;&#3591;&#3634;&#3609;%20COVID-19%20&#3607;&#3634;&#3591;&#3585;&#3634;&#3619;\&#3626;&#3619;&#3640;&#3611;&#3586;&#3657;&#3629;&#3617;&#3641;&#3621;\&#3626;&#3619;&#3640;&#3611;&#3586;&#3657;&#3629;&#3617;&#3641;&#3621;&#3607;&#3633;&#3657;&#3591;&#3627;&#3617;&#3604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ropbox\COVID-19\&#3619;&#3634;&#3618;&#3591;&#3634;&#3609;%20COVID-19%20&#3607;&#3634;&#3591;&#3585;&#3634;&#3619;\&#3626;&#3619;&#3640;&#3611;&#3586;&#3657;&#3629;&#3617;&#3641;&#3621;\&#3626;&#3619;&#3640;&#3611;&#3586;&#3657;&#3629;&#3617;&#3641;&#3621;&#3607;&#3633;&#3657;&#3591;&#3627;&#3617;&#3604;1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ropbox\COVID-19\&#3619;&#3634;&#3618;&#3591;&#3634;&#3609;%20COVID-19%20&#3607;&#3634;&#3591;&#3585;&#3634;&#3619;\&#3626;&#3619;&#3640;&#3611;&#3586;&#3657;&#3629;&#3617;&#3641;&#3621;\&#3626;&#3619;&#3640;&#3611;&#3586;&#3657;&#3629;&#3617;&#3641;&#3621;&#3607;&#3633;&#3657;&#3591;&#3627;&#3617;&#3604;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ropbox\COVID-19\&#3619;&#3634;&#3618;&#3591;&#3634;&#3609;%20COVID-19%20&#3607;&#3634;&#3591;&#3585;&#3634;&#3619;\&#3626;&#3619;&#3640;&#3611;&#3586;&#3657;&#3629;&#3617;&#3641;&#3621;\&#3626;&#3619;&#3640;&#3611;&#3586;&#3657;&#3629;&#3617;&#3641;&#3621;&#3607;&#3633;&#3657;&#3591;&#3627;&#3617;&#3604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จำนวนตัวอย่างที่ได้รับการตรวจ</a:t>
            </a:r>
            <a:r>
              <a:rPr lang="en-US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COVID-19 RT-PCR</a:t>
            </a:r>
            <a:endParaRPr lang="en-US" sz="2800" dirty="0"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defRPr sz="2800"/>
            </a:pP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28/11/2563</a:t>
            </a:r>
            <a:r>
              <a:rPr lang="en-US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- </a:t>
            </a: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  <a:r>
              <a:rPr lang="en-US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/2563</a:t>
            </a:r>
            <a:endParaRPr lang="th-TH" sz="2800" b="0" i="0" baseline="0" dirty="0"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64450224592352"/>
          <c:y val="8.9447267367441144E-2"/>
          <c:w val="0.87905841323138334"/>
          <c:h val="0.802834895484051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'28-4Dec'!$L$6</c:f>
              <c:strCache>
                <c:ptCount val="1"/>
                <c:pt idx="0">
                  <c:v>คณะแพทย์ศาสตร์ ศิริราชพยาบาล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'28-4Dec'!$N$5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'28-4Dec'!$N$6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36-4D79-A3FA-F0E28F2E09D0}"/>
            </c:ext>
          </c:extLst>
        </c:ser>
        <c:ser>
          <c:idx val="1"/>
          <c:order val="1"/>
          <c:tx>
            <c:strRef>
              <c:f>'28-4Dec'!$L$7</c:f>
              <c:strCache>
                <c:ptCount val="1"/>
                <c:pt idx="0">
                  <c:v>กรมการแพทย์ 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'28-4Dec'!$N$5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'28-4Dec'!$N$7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36-4D79-A3FA-F0E28F2E09D0}"/>
            </c:ext>
          </c:extLst>
        </c:ser>
        <c:ser>
          <c:idx val="2"/>
          <c:order val="2"/>
          <c:tx>
            <c:strRef>
              <c:f>'28-4Dec'!$L$8</c:f>
              <c:strCache>
                <c:ptCount val="1"/>
                <c:pt idx="0">
                  <c:v>จุฬาลงกรณ์มหาวิทยาลัย</c:v>
                </c:pt>
              </c:strCache>
            </c:strRef>
          </c:tx>
          <c:spPr>
            <a:solidFill>
              <a:srgbClr val="FF99FF"/>
            </a:solidFill>
            <a:ln>
              <a:noFill/>
            </a:ln>
            <a:effectLst/>
          </c:spPr>
          <c:invertIfNegative val="0"/>
          <c:cat>
            <c:strRef>
              <c:f>'28-4Dec'!$N$5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'28-4Dec'!$N$8</c:f>
              <c:numCache>
                <c:formatCode>General</c:formatCode>
                <c:ptCount val="1"/>
                <c:pt idx="0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36-4D79-A3FA-F0E28F2E09D0}"/>
            </c:ext>
          </c:extLst>
        </c:ser>
        <c:ser>
          <c:idx val="3"/>
          <c:order val="3"/>
          <c:tx>
            <c:strRef>
              <c:f>'28-4Dec'!$L$9</c:f>
              <c:strCache>
                <c:ptCount val="1"/>
                <c:pt idx="0">
                  <c:v>คณะแพทย์ศาสตร์ รพ.รามาธิบดี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'28-4Dec'!$N$5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'28-4Dec'!$N$9</c:f>
              <c:numCache>
                <c:formatCode>General</c:formatCode>
                <c:ptCount val="1"/>
                <c:pt idx="0">
                  <c:v>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36-4D79-A3FA-F0E28F2E09D0}"/>
            </c:ext>
          </c:extLst>
        </c:ser>
        <c:ser>
          <c:idx val="4"/>
          <c:order val="4"/>
          <c:tx>
            <c:strRef>
              <c:f>'28-4Dec'!$L$10</c:f>
              <c:strCache>
                <c:ptCount val="1"/>
                <c:pt idx="0">
                  <c:v>มหาวิทยาลัยอื่นๆ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'28-4Dec'!$N$5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'28-4Dec'!$N$10</c:f>
              <c:numCache>
                <c:formatCode>General</c:formatCode>
                <c:ptCount val="1"/>
                <c:pt idx="0">
                  <c:v>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36-4D79-A3FA-F0E28F2E09D0}"/>
            </c:ext>
          </c:extLst>
        </c:ser>
        <c:ser>
          <c:idx val="5"/>
          <c:order val="5"/>
          <c:tx>
            <c:strRef>
              <c:f>'28-4Dec'!$L$11</c:f>
              <c:strCache>
                <c:ptCount val="1"/>
                <c:pt idx="0">
                  <c:v>อื่นๆ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'28-4Dec'!$N$5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'28-4Dec'!$N$11</c:f>
              <c:numCache>
                <c:formatCode>General</c:formatCode>
                <c:ptCount val="1"/>
                <c:pt idx="0">
                  <c:v>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36-4D79-A3FA-F0E28F2E09D0}"/>
            </c:ext>
          </c:extLst>
        </c:ser>
        <c:ser>
          <c:idx val="6"/>
          <c:order val="6"/>
          <c:tx>
            <c:strRef>
              <c:f>'28-4Dec'!$L$12</c:f>
              <c:strCache>
                <c:ptCount val="1"/>
                <c:pt idx="0">
                  <c:v>กรมวิทยาศาสตร์การแพทย์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136-4D79-A3FA-F0E28F2E09D0}"/>
              </c:ext>
            </c:extLst>
          </c:dPt>
          <c:cat>
            <c:strRef>
              <c:f>'28-4Dec'!$N$5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'28-4Dec'!$N$12</c:f>
              <c:numCache>
                <c:formatCode>General</c:formatCode>
                <c:ptCount val="1"/>
                <c:pt idx="0">
                  <c:v>1682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36-4D79-A3FA-F0E28F2E09D0}"/>
            </c:ext>
          </c:extLst>
        </c:ser>
        <c:ser>
          <c:idx val="7"/>
          <c:order val="7"/>
          <c:tx>
            <c:strRef>
              <c:f>'28-4Dec'!$L$13</c:f>
              <c:strCache>
                <c:ptCount val="1"/>
                <c:pt idx="0">
                  <c:v>กรมควบคุมโรค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'28-4Dec'!$N$5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'28-4Dec'!$N$13</c:f>
              <c:numCache>
                <c:formatCode>General</c:formatCode>
                <c:ptCount val="1"/>
                <c:pt idx="0">
                  <c:v>3813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136-4D79-A3FA-F0E28F2E09D0}"/>
            </c:ext>
          </c:extLst>
        </c:ser>
        <c:ser>
          <c:idx val="8"/>
          <c:order val="8"/>
          <c:tx>
            <c:strRef>
              <c:f>'28-4Dec'!$L$14</c:f>
              <c:strCache>
                <c:ptCount val="1"/>
                <c:pt idx="0">
                  <c:v>กระทรวงสาธารณสุข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136-4D79-A3FA-F0E28F2E09D0}"/>
              </c:ext>
            </c:extLst>
          </c:dPt>
          <c:cat>
            <c:strRef>
              <c:f>'28-4Dec'!$N$5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'28-4Dec'!$N$14</c:f>
              <c:numCache>
                <c:formatCode>General</c:formatCode>
                <c:ptCount val="1"/>
                <c:pt idx="0">
                  <c:v>7149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136-4D79-A3FA-F0E28F2E09D0}"/>
            </c:ext>
          </c:extLst>
        </c:ser>
        <c:ser>
          <c:idx val="9"/>
          <c:order val="9"/>
          <c:tx>
            <c:strRef>
              <c:f>'28-4Dec'!$L$15</c:f>
              <c:strCache>
                <c:ptCount val="1"/>
                <c:pt idx="0">
                  <c:v>เอกชน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'28-4Dec'!$N$5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'28-4Dec'!$N$15</c:f>
              <c:numCache>
                <c:formatCode>General</c:formatCode>
                <c:ptCount val="1"/>
                <c:pt idx="0">
                  <c:v>15905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136-4D79-A3FA-F0E28F2E0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545413704"/>
        <c:axId val="545415016"/>
      </c:barChart>
      <c:catAx>
        <c:axId val="545413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20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ห้องปฏิบัติการโควิด</a:t>
                </a:r>
                <a:r>
                  <a:rPr lang="en-US" sz="20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-19</a:t>
                </a:r>
                <a:endParaRPr lang="en-US" sz="2000" dirty="0">
                  <a:solidFill>
                    <a:schemeClr val="tx1"/>
                  </a:solidFill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c:rich>
          </c:tx>
          <c:layout>
            <c:manualLayout>
              <c:xMode val="edge"/>
              <c:yMode val="edge"/>
              <c:x val="0.45415677633629631"/>
              <c:y val="0.92061759721578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5415016"/>
        <c:crosses val="autoZero"/>
        <c:auto val="1"/>
        <c:lblAlgn val="ctr"/>
        <c:lblOffset val="100"/>
        <c:noMultiLvlLbl val="0"/>
      </c:catAx>
      <c:valAx>
        <c:axId val="545415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24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จำนวน (ตัวอย่าง)</a:t>
                </a:r>
                <a:endParaRPr lang="en-US" sz="1100" dirty="0">
                  <a:solidFill>
                    <a:schemeClr val="tx1"/>
                  </a:solidFill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4541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376464057560596"/>
          <c:y val="0.1902022592003586"/>
          <c:w val="0.19806157884256692"/>
          <c:h val="0.43103474134698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r>
              <a:rPr lang="th-TH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จำนวนน้ำยาคงคลัง</a:t>
            </a:r>
            <a:r>
              <a:rPr lang="en-US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(</a:t>
            </a:r>
            <a:r>
              <a:rPr lang="th-TH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ตัวอย่าง)</a:t>
            </a:r>
            <a:endParaRPr lang="en-US" sz="2800" b="0" i="0" baseline="0" dirty="0"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defRPr sz="280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pP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04</a:t>
            </a:r>
            <a:r>
              <a:rPr lang="en-US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  <a:r>
              <a:rPr lang="en-US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/2563</a:t>
            </a:r>
            <a:endParaRPr lang="en-US" sz="2800" b="0" dirty="0"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2598322622204"/>
          <c:y val="0.22425617337387974"/>
          <c:w val="0.62914685379992741"/>
          <c:h val="0.5540939961998175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FF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9-42BA-AD8E-591334C066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'28-4Dec'!$Z$5:$AA$5</c:f>
              <c:strCache>
                <c:ptCount val="2"/>
                <c:pt idx="0">
                  <c:v>RNA extraction</c:v>
                </c:pt>
                <c:pt idx="1">
                  <c:v>RT-PCR</c:v>
                </c:pt>
              </c:strCache>
            </c:strRef>
          </c:cat>
          <c:val>
            <c:numRef>
              <c:f>'28-4Dec'!$Z$6:$AA$6</c:f>
              <c:numCache>
                <c:formatCode>General</c:formatCode>
                <c:ptCount val="2"/>
                <c:pt idx="0">
                  <c:v>371886</c:v>
                </c:pt>
                <c:pt idx="1">
                  <c:v>246378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A9-42BA-AD8E-591334C066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97"/>
        <c:axId val="386920720"/>
        <c:axId val="386914160"/>
      </c:barChart>
      <c:catAx>
        <c:axId val="38692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386914160"/>
        <c:crosses val="autoZero"/>
        <c:auto val="1"/>
        <c:lblAlgn val="ctr"/>
        <c:lblOffset val="100"/>
        <c:noMultiLvlLbl val="0"/>
      </c:catAx>
      <c:valAx>
        <c:axId val="386914160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 sz="24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จำนวน (ตัวอย่าง)</a:t>
                </a:r>
                <a:endParaRPr lang="en-US" sz="2400" dirty="0">
                  <a:solidFill>
                    <a:schemeClr val="tx1"/>
                  </a:solidFill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38692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จำนวนตัวอย่างที่ได้รับการตรวจ </a:t>
            </a:r>
            <a:r>
              <a:rPr lang="en-US" sz="2800" b="1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COVID-19 RT-PCR</a:t>
            </a:r>
          </a:p>
          <a:p>
            <a:pPr>
              <a:defRPr sz="2800"/>
            </a:pPr>
            <a:r>
              <a:rPr lang="th-TH" sz="2800" b="0" i="0" baseline="0" dirty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เริ่มเปิดบริการ – 4/12/2563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64450224592352"/>
          <c:y val="8.9447267367441144E-2"/>
          <c:w val="0.87905841323138334"/>
          <c:h val="0.802834895484051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'28-4Dec'!$P$6</c:f>
              <c:strCache>
                <c:ptCount val="1"/>
                <c:pt idx="0">
                  <c:v>คณะแพทย์ศาสตร์ ศิริราชพยาบาล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'28-4Dec'!$R$5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'28-4Dec'!$R$6</c:f>
              <c:numCache>
                <c:formatCode>General</c:formatCode>
                <c:ptCount val="1"/>
                <c:pt idx="0">
                  <c:v>7877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0F-45F5-8671-D7342D2F4D82}"/>
            </c:ext>
          </c:extLst>
        </c:ser>
        <c:ser>
          <c:idx val="1"/>
          <c:order val="1"/>
          <c:tx>
            <c:strRef>
              <c:f>'28-4Dec'!$P$7</c:f>
              <c:strCache>
                <c:ptCount val="1"/>
                <c:pt idx="0">
                  <c:v>กรมการแพทย์ 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'28-4Dec'!$R$5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'28-4Dec'!$R$7</c:f>
              <c:numCache>
                <c:formatCode>General</c:formatCode>
                <c:ptCount val="1"/>
                <c:pt idx="0">
                  <c:v>9286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0F-45F5-8671-D7342D2F4D82}"/>
            </c:ext>
          </c:extLst>
        </c:ser>
        <c:ser>
          <c:idx val="2"/>
          <c:order val="2"/>
          <c:tx>
            <c:strRef>
              <c:f>'28-4Dec'!$P$8</c:f>
              <c:strCache>
                <c:ptCount val="1"/>
                <c:pt idx="0">
                  <c:v>อื่นๆ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'28-4Dec'!$R$5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'28-4Dec'!$R$8</c:f>
              <c:numCache>
                <c:formatCode>General</c:formatCode>
                <c:ptCount val="1"/>
                <c:pt idx="0">
                  <c:v>32703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0F-45F5-8671-D7342D2F4D82}"/>
            </c:ext>
          </c:extLst>
        </c:ser>
        <c:ser>
          <c:idx val="3"/>
          <c:order val="3"/>
          <c:tx>
            <c:strRef>
              <c:f>'28-4Dec'!$P$9</c:f>
              <c:strCache>
                <c:ptCount val="1"/>
                <c:pt idx="0">
                  <c:v>มหาวิทยาลัยอื่นๆ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'28-4Dec'!$R$5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'28-4Dec'!$R$9</c:f>
              <c:numCache>
                <c:formatCode>General</c:formatCode>
                <c:ptCount val="1"/>
                <c:pt idx="0">
                  <c:v>33088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0F-45F5-8671-D7342D2F4D82}"/>
            </c:ext>
          </c:extLst>
        </c:ser>
        <c:ser>
          <c:idx val="4"/>
          <c:order val="4"/>
          <c:tx>
            <c:strRef>
              <c:f>'28-4Dec'!$P$10</c:f>
              <c:strCache>
                <c:ptCount val="1"/>
                <c:pt idx="0">
                  <c:v>จุฬาลงกรณ์มหาวิทยาลัย</c:v>
                </c:pt>
              </c:strCache>
            </c:strRef>
          </c:tx>
          <c:spPr>
            <a:solidFill>
              <a:srgbClr val="FF99FF"/>
            </a:solidFill>
            <a:ln>
              <a:noFill/>
            </a:ln>
            <a:effectLst/>
          </c:spPr>
          <c:invertIfNegative val="0"/>
          <c:cat>
            <c:strRef>
              <c:f>'28-4Dec'!$R$5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'28-4Dec'!$R$10</c:f>
              <c:numCache>
                <c:formatCode>General</c:formatCode>
                <c:ptCount val="1"/>
                <c:pt idx="0">
                  <c:v>39786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0F-45F5-8671-D7342D2F4D82}"/>
            </c:ext>
          </c:extLst>
        </c:ser>
        <c:ser>
          <c:idx val="5"/>
          <c:order val="5"/>
          <c:tx>
            <c:strRef>
              <c:f>'28-4Dec'!$P$11</c:f>
              <c:strCache>
                <c:ptCount val="1"/>
                <c:pt idx="0">
                  <c:v>คณะแพทย์ศาสตร์ รพ.รามาธิบดี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'28-4Dec'!$R$5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'28-4Dec'!$R$11</c:f>
              <c:numCache>
                <c:formatCode>General</c:formatCode>
                <c:ptCount val="1"/>
                <c:pt idx="0">
                  <c:v>51886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90F-45F5-8671-D7342D2F4D82}"/>
            </c:ext>
          </c:extLst>
        </c:ser>
        <c:ser>
          <c:idx val="6"/>
          <c:order val="6"/>
          <c:tx>
            <c:strRef>
              <c:f>'28-4Dec'!$P$12</c:f>
              <c:strCache>
                <c:ptCount val="1"/>
                <c:pt idx="0">
                  <c:v>กรมวิทยาศาสตร์การแพทย์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'28-4Dec'!$R$5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'28-4Dec'!$R$12</c:f>
              <c:numCache>
                <c:formatCode>General</c:formatCode>
                <c:ptCount val="1"/>
                <c:pt idx="0">
                  <c:v>155184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0F-45F5-8671-D7342D2F4D82}"/>
            </c:ext>
          </c:extLst>
        </c:ser>
        <c:ser>
          <c:idx val="7"/>
          <c:order val="7"/>
          <c:tx>
            <c:strRef>
              <c:f>'28-4Dec'!$P$13</c:f>
              <c:strCache>
                <c:ptCount val="1"/>
                <c:pt idx="0">
                  <c:v>กรมควบคุมโรค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'28-4Dec'!$R$5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'28-4Dec'!$R$13</c:f>
              <c:numCache>
                <c:formatCode>General</c:formatCode>
                <c:ptCount val="1"/>
                <c:pt idx="0">
                  <c:v>163376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90F-45F5-8671-D7342D2F4D82}"/>
            </c:ext>
          </c:extLst>
        </c:ser>
        <c:ser>
          <c:idx val="8"/>
          <c:order val="8"/>
          <c:tx>
            <c:strRef>
              <c:f>'28-4Dec'!$P$14</c:f>
              <c:strCache>
                <c:ptCount val="1"/>
                <c:pt idx="0">
                  <c:v>กระทรวงสาธารณสุข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'28-4Dec'!$R$5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'28-4Dec'!$R$14</c:f>
              <c:numCache>
                <c:formatCode>General</c:formatCode>
                <c:ptCount val="1"/>
                <c:pt idx="0">
                  <c:v>192074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0F-45F5-8671-D7342D2F4D82}"/>
            </c:ext>
          </c:extLst>
        </c:ser>
        <c:ser>
          <c:idx val="9"/>
          <c:order val="9"/>
          <c:tx>
            <c:strRef>
              <c:f>'28-4Dec'!$P$15</c:f>
              <c:strCache>
                <c:ptCount val="1"/>
                <c:pt idx="0">
                  <c:v>เอกชน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'28-4Dec'!$R$5</c:f>
              <c:strCache>
                <c:ptCount val="1"/>
                <c:pt idx="0">
                  <c:v>จำนวนตรวจ</c:v>
                </c:pt>
              </c:strCache>
            </c:strRef>
          </c:cat>
          <c:val>
            <c:numRef>
              <c:f>'28-4Dec'!$R$15</c:f>
              <c:numCache>
                <c:formatCode>General</c:formatCode>
                <c:ptCount val="1"/>
                <c:pt idx="0">
                  <c:v>668219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90F-45F5-8671-D7342D2F4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545413704"/>
        <c:axId val="545415016"/>
      </c:barChart>
      <c:catAx>
        <c:axId val="5454137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20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ห้องปฏิบัติการโควิด</a:t>
                </a:r>
                <a:r>
                  <a:rPr lang="en-US" sz="20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-19</a:t>
                </a:r>
                <a:endParaRPr lang="en-US" sz="2000" dirty="0">
                  <a:solidFill>
                    <a:schemeClr val="tx1"/>
                  </a:solidFill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c:rich>
          </c:tx>
          <c:layout>
            <c:manualLayout>
              <c:xMode val="edge"/>
              <c:yMode val="edge"/>
              <c:x val="0.45415677633629631"/>
              <c:y val="0.92061759721578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45415016"/>
        <c:crosses val="autoZero"/>
        <c:auto val="1"/>
        <c:lblAlgn val="ctr"/>
        <c:lblOffset val="100"/>
        <c:noMultiLvlLbl val="0"/>
      </c:catAx>
      <c:valAx>
        <c:axId val="545415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sz="2400" b="1" i="0" baseline="0" dirty="0">
                    <a:solidFill>
                      <a:schemeClr val="tx1"/>
                    </a:solidFill>
                    <a:effectLst/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จำนวน (ตัวอย่าง)</a:t>
                </a:r>
                <a:endParaRPr lang="en-US" sz="1100" dirty="0">
                  <a:solidFill>
                    <a:schemeClr val="tx1"/>
                  </a:solidFill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4541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376464057560596"/>
          <c:y val="0.1902022592003586"/>
          <c:w val="0.19806157884256692"/>
          <c:h val="0.43103474134698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992156902271015E-2"/>
          <c:y val="0"/>
          <c:w val="0.64890352857989608"/>
          <c:h val="0.9980800499902510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0D-42DE-B9AC-99C1314142E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0D-42DE-B9AC-99C1314142E1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'31-6Nov'!$V$15:$V$16</c:f>
              <c:strCache>
                <c:ptCount val="2"/>
                <c:pt idx="0">
                  <c:v>ภาครัฐ</c:v>
                </c:pt>
                <c:pt idx="1">
                  <c:v>ภาคเอกชน</c:v>
                </c:pt>
              </c:strCache>
            </c:strRef>
          </c:cat>
          <c:val>
            <c:numRef>
              <c:f>'31-6Nov'!$W$15:$W$16</c:f>
              <c:numCache>
                <c:formatCode>General</c:formatCode>
                <c:ptCount val="2"/>
                <c:pt idx="0">
                  <c:v>634551</c:v>
                </c:pt>
                <c:pt idx="1">
                  <c:v>611641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0D-42DE-B9AC-99C1314142E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186248893005719"/>
          <c:y val="0.3375039576609285"/>
          <c:w val="0.28859796762393292"/>
          <c:h val="0.372409333886315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kern="1200" spc="0" baseline="0">
                <a:solidFill>
                  <a:sysClr val="windowText" lastClr="00000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r>
              <a:rPr lang="th-TH" sz="2800" b="1" dirty="0"/>
              <a:t>จำนวนการตรวจ </a:t>
            </a:r>
            <a:r>
              <a:rPr lang="en-US" sz="2800" b="1" dirty="0"/>
              <a:t>COVID-19 </a:t>
            </a:r>
            <a:r>
              <a:rPr lang="th-TH" sz="2800" b="1" dirty="0"/>
              <a:t>และอัตราการตรวจพบ</a:t>
            </a:r>
            <a:r>
              <a:rPr lang="en-US" sz="2800" b="1" dirty="0"/>
              <a:t> </a:t>
            </a:r>
            <a:r>
              <a:rPr lang="en-US" sz="2800" b="1" i="0" u="none" strike="noStrike" baseline="0" dirty="0">
                <a:effectLst/>
              </a:rPr>
              <a:t>(</a:t>
            </a:r>
            <a:r>
              <a:rPr lang="th-TH" sz="2800" b="1" i="0" u="none" strike="noStrike" baseline="0" dirty="0">
                <a:effectLst/>
              </a:rPr>
              <a:t>เขตสุขภาพ)</a:t>
            </a:r>
            <a:endParaRPr lang="en-US" sz="28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ysClr val="windowText" lastClr="000000"/>
                </a:solidFill>
              </a:defRPr>
            </a:pPr>
            <a:r>
              <a:rPr lang="en-US" sz="2800" b="0" i="0" baseline="0" dirty="0">
                <a:effectLst/>
              </a:rPr>
              <a:t>28/11/2563 - 4/12/2563</a:t>
            </a:r>
            <a:endParaRPr lang="th-TH" sz="5400" b="1" i="0" baseline="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ysClr val="windowText" lastClr="000000"/>
                </a:solidFill>
              </a:defRPr>
            </a:pPr>
            <a:endParaRPr lang="en-US" sz="2800" b="0" i="0" baseline="0" dirty="0">
              <a:effectLst/>
            </a:endParaRPr>
          </a:p>
        </c:rich>
      </c:tx>
      <c:layout>
        <c:manualLayout>
          <c:xMode val="edge"/>
          <c:yMode val="edge"/>
          <c:x val="0.229390439397682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1" i="0" u="none" strike="noStrike" kern="1200" spc="0" baseline="0">
              <a:solidFill>
                <a:sysClr val="windowText" lastClr="000000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905199669334793E-2"/>
          <c:y val="0.18359433251918778"/>
          <c:w val="0.82245056599683597"/>
          <c:h val="0.669304197440436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'28-4Dec'!$C$4</c:f>
              <c:strCache>
                <c:ptCount val="1"/>
                <c:pt idx="0">
                  <c:v>จำนวนผลบวก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'28-4Dec'!$B$5:$B$17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'28-4Dec'!$C$5:$C$17</c:f>
              <c:numCache>
                <c:formatCode>General</c:formatCode>
                <c:ptCount val="13"/>
                <c:pt idx="0">
                  <c:v>29</c:v>
                </c:pt>
                <c:pt idx="1">
                  <c:v>5</c:v>
                </c:pt>
                <c:pt idx="2">
                  <c:v>0</c:v>
                </c:pt>
                <c:pt idx="3">
                  <c:v>2</c:v>
                </c:pt>
                <c:pt idx="4">
                  <c:v>3</c:v>
                </c:pt>
                <c:pt idx="5">
                  <c:v>59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E-4BB7-A4B4-3AECAED07548}"/>
            </c:ext>
          </c:extLst>
        </c:ser>
        <c:ser>
          <c:idx val="1"/>
          <c:order val="1"/>
          <c:tx>
            <c:strRef>
              <c:f>'28-4Dec'!$D$4</c:f>
              <c:strCache>
                <c:ptCount val="1"/>
                <c:pt idx="0">
                  <c:v>จำนวนตรวจ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B05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'28-4Dec'!$B$5:$B$17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'28-4Dec'!$D$5:$D$17</c:f>
              <c:numCache>
                <c:formatCode>General</c:formatCode>
                <c:ptCount val="13"/>
                <c:pt idx="0">
                  <c:v>5963</c:v>
                </c:pt>
                <c:pt idx="1">
                  <c:v>873</c:v>
                </c:pt>
                <c:pt idx="2">
                  <c:v>113</c:v>
                </c:pt>
                <c:pt idx="3">
                  <c:v>1512</c:v>
                </c:pt>
                <c:pt idx="4">
                  <c:v>704</c:v>
                </c:pt>
                <c:pt idx="5">
                  <c:v>6197</c:v>
                </c:pt>
                <c:pt idx="6">
                  <c:v>257</c:v>
                </c:pt>
                <c:pt idx="7">
                  <c:v>220</c:v>
                </c:pt>
                <c:pt idx="8">
                  <c:v>106</c:v>
                </c:pt>
                <c:pt idx="9">
                  <c:v>70</c:v>
                </c:pt>
                <c:pt idx="10">
                  <c:v>394</c:v>
                </c:pt>
                <c:pt idx="11">
                  <c:v>1979</c:v>
                </c:pt>
                <c:pt idx="12">
                  <c:v>12735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E-4BB7-A4B4-3AECAED075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47739256"/>
        <c:axId val="547737944"/>
      </c:barChart>
      <c:lineChart>
        <c:grouping val="standard"/>
        <c:varyColors val="0"/>
        <c:ser>
          <c:idx val="2"/>
          <c:order val="2"/>
          <c:tx>
            <c:strRef>
              <c:f>'28-4Dec'!$E$4</c:f>
              <c:strCache>
                <c:ptCount val="1"/>
                <c:pt idx="0">
                  <c:v>% Detection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'28-4Dec'!$B$5:$B$17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'28-4Dec'!$E$5:$E$17</c:f>
              <c:numCache>
                <c:formatCode>0.0</c:formatCode>
                <c:ptCount val="13"/>
                <c:pt idx="0">
                  <c:v>0.48633238302867682</c:v>
                </c:pt>
                <c:pt idx="1">
                  <c:v>0.57273768613974796</c:v>
                </c:pt>
                <c:pt idx="2">
                  <c:v>0</c:v>
                </c:pt>
                <c:pt idx="3">
                  <c:v>0.13227513227513227</c:v>
                </c:pt>
                <c:pt idx="4">
                  <c:v>0.42613636363636359</c:v>
                </c:pt>
                <c:pt idx="5">
                  <c:v>0.95207358399225439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0.65959952885747941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BE-4BB7-A4B4-3AECAED07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495360"/>
        <c:axId val="477495032"/>
      </c:lineChart>
      <c:catAx>
        <c:axId val="547739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 sz="2000" b="1"/>
                  <a:t>เขตสุขภาพ</a:t>
                </a:r>
                <a:endParaRPr lang="en-US" sz="2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47737944"/>
        <c:crosses val="autoZero"/>
        <c:auto val="1"/>
        <c:lblAlgn val="ctr"/>
        <c:lblOffset val="100"/>
        <c:noMultiLvlLbl val="0"/>
      </c:catAx>
      <c:valAx>
        <c:axId val="547737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 b="1">
                    <a:solidFill>
                      <a:schemeClr val="tx1"/>
                    </a:solidFill>
                  </a:rPr>
                  <a:t>จำนวน (ตัวอย่าง)</a:t>
                </a:r>
                <a:endParaRPr 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47739256"/>
        <c:crosses val="autoZero"/>
        <c:crossBetween val="between"/>
      </c:valAx>
      <c:valAx>
        <c:axId val="477495032"/>
        <c:scaling>
          <c:orientation val="minMax"/>
          <c:max val="2.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en-US" b="1" dirty="0"/>
                  <a:t>% Detection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477495360"/>
        <c:crosses val="max"/>
        <c:crossBetween val="between"/>
      </c:valAx>
      <c:catAx>
        <c:axId val="477495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7495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20074656553542"/>
          <c:y val="0.18915363486540923"/>
          <c:w val="0.356268982248378"/>
          <c:h val="6.0659626848969458E-2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H SarabunPSK" panose="020B0500040200020003" pitchFamily="34" charset="-34"/>
          <a:cs typeface="TH SarabunPSK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r>
              <a:rPr lang="th-TH" sz="2800" b="1" dirty="0"/>
              <a:t>จำนวนการตรวจ </a:t>
            </a:r>
            <a:r>
              <a:rPr lang="en-US" sz="2800" b="1" dirty="0"/>
              <a:t>COVID-19 </a:t>
            </a:r>
            <a:r>
              <a:rPr lang="th-TH" sz="2800" b="1" dirty="0"/>
              <a:t>และอัตราการตรวจพบ</a:t>
            </a:r>
            <a:r>
              <a:rPr lang="en-US" sz="2800" b="1" dirty="0"/>
              <a:t> </a:t>
            </a:r>
            <a:r>
              <a:rPr lang="en-US" sz="2800" b="0" i="0" u="none" strike="noStrike" baseline="0" dirty="0">
                <a:effectLst/>
              </a:rPr>
              <a:t>(</a:t>
            </a:r>
            <a:r>
              <a:rPr lang="th-TH" sz="2800" b="0" i="0" u="none" strike="noStrike" baseline="0" dirty="0">
                <a:effectLst/>
              </a:rPr>
              <a:t>เขตสุขภาพ)</a:t>
            </a:r>
            <a:endParaRPr lang="en-US" sz="2800" b="1" dirty="0"/>
          </a:p>
          <a:p>
            <a:pPr>
              <a:defRPr sz="2800" b="1"/>
            </a:pPr>
            <a:r>
              <a:rPr lang="th-TH" sz="2800" b="0" dirty="0"/>
              <a:t>เริ่มเปิดบริการ</a:t>
            </a:r>
            <a:r>
              <a:rPr lang="en-US" sz="2800" b="0" dirty="0"/>
              <a:t> -</a:t>
            </a:r>
            <a:r>
              <a:rPr lang="en-US" sz="2800" b="0" baseline="0" dirty="0"/>
              <a:t> </a:t>
            </a:r>
            <a:r>
              <a:rPr lang="th-TH" sz="2800" b="0" i="0" u="none" strike="noStrike" baseline="0">
                <a:effectLst/>
              </a:rPr>
              <a:t>4/12/2563 </a:t>
            </a:r>
            <a:endParaRPr lang="en-US" sz="28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975288703966976E-2"/>
          <c:y val="0.18189029552983479"/>
          <c:w val="0.82245056599683597"/>
          <c:h val="0.669304197440436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'28-4Dec'!$H$4</c:f>
              <c:strCache>
                <c:ptCount val="1"/>
                <c:pt idx="0">
                  <c:v>จำนวนผลบวก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C0000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'28-4Dec'!$G$5:$G$17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'28-4Dec'!$H$5:$H$17</c:f>
              <c:numCache>
                <c:formatCode>General</c:formatCode>
                <c:ptCount val="13"/>
                <c:pt idx="0">
                  <c:v>206</c:v>
                </c:pt>
                <c:pt idx="1">
                  <c:v>62</c:v>
                </c:pt>
                <c:pt idx="2">
                  <c:v>35</c:v>
                </c:pt>
                <c:pt idx="3">
                  <c:v>241</c:v>
                </c:pt>
                <c:pt idx="4">
                  <c:v>177</c:v>
                </c:pt>
                <c:pt idx="5">
                  <c:v>977</c:v>
                </c:pt>
                <c:pt idx="6">
                  <c:v>34</c:v>
                </c:pt>
                <c:pt idx="7">
                  <c:v>45</c:v>
                </c:pt>
                <c:pt idx="8">
                  <c:v>164</c:v>
                </c:pt>
                <c:pt idx="9">
                  <c:v>49</c:v>
                </c:pt>
                <c:pt idx="10">
                  <c:v>415</c:v>
                </c:pt>
                <c:pt idx="11">
                  <c:v>629</c:v>
                </c:pt>
                <c:pt idx="12">
                  <c:v>10032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AD-4AED-86A1-8A2EC11006D4}"/>
            </c:ext>
          </c:extLst>
        </c:ser>
        <c:ser>
          <c:idx val="1"/>
          <c:order val="1"/>
          <c:tx>
            <c:strRef>
              <c:f>'28-4Dec'!$I$4</c:f>
              <c:strCache>
                <c:ptCount val="1"/>
                <c:pt idx="0">
                  <c:v>จำนวนตรวจ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B05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'28-4Dec'!$G$5:$G$17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'28-4Dec'!$I$5:$I$17</c:f>
              <c:numCache>
                <c:formatCode>General</c:formatCode>
                <c:ptCount val="13"/>
                <c:pt idx="0">
                  <c:v>104506</c:v>
                </c:pt>
                <c:pt idx="1">
                  <c:v>29170</c:v>
                </c:pt>
                <c:pt idx="2">
                  <c:v>3316</c:v>
                </c:pt>
                <c:pt idx="3">
                  <c:v>150571</c:v>
                </c:pt>
                <c:pt idx="4">
                  <c:v>38190</c:v>
                </c:pt>
                <c:pt idx="5">
                  <c:v>156128</c:v>
                </c:pt>
                <c:pt idx="6">
                  <c:v>24481</c:v>
                </c:pt>
                <c:pt idx="7">
                  <c:v>9738</c:v>
                </c:pt>
                <c:pt idx="8">
                  <c:v>19556</c:v>
                </c:pt>
                <c:pt idx="9">
                  <c:v>10093</c:v>
                </c:pt>
                <c:pt idx="10">
                  <c:v>34080</c:v>
                </c:pt>
                <c:pt idx="11">
                  <c:v>53051</c:v>
                </c:pt>
                <c:pt idx="12">
                  <c:v>720599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AD-4AED-86A1-8A2EC11006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739256"/>
        <c:axId val="547737944"/>
      </c:barChart>
      <c:lineChart>
        <c:grouping val="standard"/>
        <c:varyColors val="0"/>
        <c:ser>
          <c:idx val="2"/>
          <c:order val="2"/>
          <c:tx>
            <c:strRef>
              <c:f>'28-4Dec'!$J$4</c:f>
              <c:strCache>
                <c:ptCount val="1"/>
                <c:pt idx="0">
                  <c:v>% Detection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'28-4Dec'!$G$5:$G$17</c:f>
              <c:strCache>
                <c:ptCount val="13"/>
                <c:pt idx="0">
                  <c:v>เขต 1</c:v>
                </c:pt>
                <c:pt idx="1">
                  <c:v>เขต 2</c:v>
                </c:pt>
                <c:pt idx="2">
                  <c:v>เขต 3</c:v>
                </c:pt>
                <c:pt idx="3">
                  <c:v>เขต 4</c:v>
                </c:pt>
                <c:pt idx="4">
                  <c:v>เขต 5</c:v>
                </c:pt>
                <c:pt idx="5">
                  <c:v>เขต 6</c:v>
                </c:pt>
                <c:pt idx="6">
                  <c:v>เขต 7</c:v>
                </c:pt>
                <c:pt idx="7">
                  <c:v>เขต 8</c:v>
                </c:pt>
                <c:pt idx="8">
                  <c:v>เขต 9</c:v>
                </c:pt>
                <c:pt idx="9">
                  <c:v>เขต 10</c:v>
                </c:pt>
                <c:pt idx="10">
                  <c:v>เขต 11</c:v>
                </c:pt>
                <c:pt idx="11">
                  <c:v>เขต 12</c:v>
                </c:pt>
                <c:pt idx="12">
                  <c:v>เขต 13</c:v>
                </c:pt>
              </c:strCache>
            </c:strRef>
          </c:cat>
          <c:val>
            <c:numRef>
              <c:f>'28-4Dec'!$J$5:$J$17</c:f>
              <c:numCache>
                <c:formatCode>0.0</c:formatCode>
                <c:ptCount val="13"/>
                <c:pt idx="0">
                  <c:v>0.19711786883049778</c:v>
                </c:pt>
                <c:pt idx="1">
                  <c:v>0.21254713747000342</c:v>
                </c:pt>
                <c:pt idx="2">
                  <c:v>1.0554885404101326</c:v>
                </c:pt>
                <c:pt idx="3">
                  <c:v>0.16005738156749971</c:v>
                </c:pt>
                <c:pt idx="4">
                  <c:v>0.46347211311861747</c:v>
                </c:pt>
                <c:pt idx="5">
                  <c:v>0.62576860012297608</c:v>
                </c:pt>
                <c:pt idx="6">
                  <c:v>0.13888321555492014</c:v>
                </c:pt>
                <c:pt idx="7">
                  <c:v>0.46210720887245843</c:v>
                </c:pt>
                <c:pt idx="8">
                  <c:v>0.83861730415217828</c:v>
                </c:pt>
                <c:pt idx="9">
                  <c:v>0.48548498959675018</c:v>
                </c:pt>
                <c:pt idx="10">
                  <c:v>1.2177230046948357</c:v>
                </c:pt>
                <c:pt idx="11">
                  <c:v>1.1856515428549885</c:v>
                </c:pt>
                <c:pt idx="12">
                  <c:v>1.3921751209757438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AD-4AED-86A1-8A2EC11006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1754336"/>
        <c:axId val="547726464"/>
      </c:lineChart>
      <c:catAx>
        <c:axId val="547739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 sz="2000" b="1"/>
                  <a:t>เขตสุขภาพ</a:t>
                </a:r>
                <a:endParaRPr lang="en-US" sz="2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47737944"/>
        <c:crosses val="autoZero"/>
        <c:auto val="1"/>
        <c:lblAlgn val="ctr"/>
        <c:lblOffset val="100"/>
        <c:noMultiLvlLbl val="0"/>
      </c:catAx>
      <c:valAx>
        <c:axId val="547737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 b="1">
                    <a:solidFill>
                      <a:schemeClr val="tx1"/>
                    </a:solidFill>
                  </a:rPr>
                  <a:t>จำนวน (ตัวอย่าง)</a:t>
                </a:r>
                <a:endParaRPr lang="en-US" b="1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47739256"/>
        <c:crosses val="autoZero"/>
        <c:crossBetween val="between"/>
      </c:valAx>
      <c:valAx>
        <c:axId val="547726464"/>
        <c:scaling>
          <c:orientation val="minMax"/>
          <c:max val="2.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en-US" b="1"/>
                  <a:t>% Detection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41754336"/>
        <c:crosses val="max"/>
        <c:crossBetween val="between"/>
      </c:valAx>
      <c:catAx>
        <c:axId val="541754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77264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20074656553542"/>
          <c:y val="0.18915363486540923"/>
          <c:w val="0.39370510940154346"/>
          <c:h val="5.0091761785590758E-2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TH SarabunPSK" panose="020B0500040200020003" pitchFamily="34" charset="-34"/>
          <a:cs typeface="TH SarabunPSK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r>
              <a:rPr lang="th-TH" sz="2800" b="1" i="0" baseline="0" dirty="0">
                <a:effectLst/>
              </a:rPr>
              <a:t>จำนวนการตรวจ </a:t>
            </a:r>
            <a:r>
              <a:rPr lang="en-US" sz="2800" b="1" i="0" baseline="0" dirty="0">
                <a:effectLst/>
              </a:rPr>
              <a:t>COVID-19 </a:t>
            </a:r>
            <a:r>
              <a:rPr lang="th-TH" sz="2800" b="1" i="0" baseline="0" dirty="0">
                <a:effectLst/>
              </a:rPr>
              <a:t>และอัตราการตรวจพบ</a:t>
            </a:r>
            <a:endParaRPr lang="en-US" sz="2800" dirty="0">
              <a:effectLst/>
            </a:endParaRPr>
          </a:p>
          <a:p>
            <a:pPr>
              <a:defRPr sz="2800"/>
            </a:pPr>
            <a:r>
              <a:rPr lang="th-TH" sz="2800" b="0" i="0" baseline="0" dirty="0">
                <a:effectLst/>
              </a:rPr>
              <a:t>01/01/2563 - </a:t>
            </a:r>
            <a:r>
              <a:rPr lang="en-US" sz="2800" b="0" i="0" baseline="0" dirty="0">
                <a:effectLst/>
              </a:rPr>
              <a:t>04</a:t>
            </a:r>
            <a:r>
              <a:rPr lang="th-TH" sz="2800" b="0" i="0" baseline="0" dirty="0">
                <a:effectLst/>
              </a:rPr>
              <a:t>/1</a:t>
            </a:r>
            <a:r>
              <a:rPr lang="en-US" sz="2800" b="0" i="0" baseline="0" dirty="0">
                <a:effectLst/>
              </a:rPr>
              <a:t>2</a:t>
            </a:r>
            <a:r>
              <a:rPr lang="th-TH" sz="2800" b="0" i="0" baseline="0" dirty="0">
                <a:effectLst/>
              </a:rPr>
              <a:t>/2563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310859580052486E-2"/>
          <c:y val="0.16732087849898281"/>
          <c:w val="0.86237391454522883"/>
          <c:h val="0.693536421800728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'28-4Dec'!$AF$3</c:f>
              <c:strCache>
                <c:ptCount val="1"/>
                <c:pt idx="0">
                  <c:v>จำนวนตรวจ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B05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'28-4Dec'!$AD$4:$AD$342</c:f>
              <c:strCache>
                <c:ptCount val="33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27</c:v>
                </c:pt>
                <c:pt idx="87">
                  <c:v>28</c:v>
                </c:pt>
                <c:pt idx="88">
                  <c:v>29</c:v>
                </c:pt>
                <c:pt idx="89">
                  <c:v>30</c:v>
                </c:pt>
                <c:pt idx="90">
                  <c:v>31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5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9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15</c:v>
                </c:pt>
                <c:pt idx="106">
                  <c:v>16</c:v>
                </c:pt>
                <c:pt idx="107">
                  <c:v>17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21</c:v>
                </c:pt>
                <c:pt idx="112">
                  <c:v>22</c:v>
                </c:pt>
                <c:pt idx="113">
                  <c:v>23</c:v>
                </c:pt>
                <c:pt idx="114">
                  <c:v>24</c:v>
                </c:pt>
                <c:pt idx="115">
                  <c:v>25</c:v>
                </c:pt>
                <c:pt idx="116">
                  <c:v>26</c:v>
                </c:pt>
                <c:pt idx="117">
                  <c:v>27</c:v>
                </c:pt>
                <c:pt idx="118">
                  <c:v>28</c:v>
                </c:pt>
                <c:pt idx="119">
                  <c:v>29</c:v>
                </c:pt>
                <c:pt idx="120">
                  <c:v>30</c:v>
                </c:pt>
                <c:pt idx="121">
                  <c:v>1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5</c:v>
                </c:pt>
                <c:pt idx="126">
                  <c:v>6</c:v>
                </c:pt>
                <c:pt idx="127">
                  <c:v>7</c:v>
                </c:pt>
                <c:pt idx="128">
                  <c:v>8</c:v>
                </c:pt>
                <c:pt idx="129">
                  <c:v>9</c:v>
                </c:pt>
                <c:pt idx="130">
                  <c:v>10</c:v>
                </c:pt>
                <c:pt idx="131">
                  <c:v>11</c:v>
                </c:pt>
                <c:pt idx="132">
                  <c:v>12</c:v>
                </c:pt>
                <c:pt idx="133">
                  <c:v>13</c:v>
                </c:pt>
                <c:pt idx="134">
                  <c:v>14</c:v>
                </c:pt>
                <c:pt idx="135">
                  <c:v>15</c:v>
                </c:pt>
                <c:pt idx="136">
                  <c:v>16</c:v>
                </c:pt>
                <c:pt idx="137">
                  <c:v>17</c:v>
                </c:pt>
                <c:pt idx="138">
                  <c:v>18</c:v>
                </c:pt>
                <c:pt idx="139">
                  <c:v>19</c:v>
                </c:pt>
                <c:pt idx="140">
                  <c:v>20</c:v>
                </c:pt>
                <c:pt idx="141">
                  <c:v>21</c:v>
                </c:pt>
                <c:pt idx="142">
                  <c:v>22</c:v>
                </c:pt>
                <c:pt idx="143">
                  <c:v>23</c:v>
                </c:pt>
                <c:pt idx="144">
                  <c:v>24</c:v>
                </c:pt>
                <c:pt idx="145">
                  <c:v>25</c:v>
                </c:pt>
                <c:pt idx="146">
                  <c:v>26</c:v>
                </c:pt>
                <c:pt idx="147">
                  <c:v>27</c:v>
                </c:pt>
                <c:pt idx="148">
                  <c:v>28</c:v>
                </c:pt>
                <c:pt idx="149">
                  <c:v>29</c:v>
                </c:pt>
                <c:pt idx="150">
                  <c:v>30</c:v>
                </c:pt>
                <c:pt idx="151">
                  <c:v>31</c:v>
                </c:pt>
                <c:pt idx="152">
                  <c:v>1</c:v>
                </c:pt>
                <c:pt idx="153">
                  <c:v>2</c:v>
                </c:pt>
                <c:pt idx="154">
                  <c:v>3</c:v>
                </c:pt>
                <c:pt idx="155">
                  <c:v>4</c:v>
                </c:pt>
                <c:pt idx="156">
                  <c:v>5</c:v>
                </c:pt>
                <c:pt idx="157">
                  <c:v>6</c:v>
                </c:pt>
                <c:pt idx="158">
                  <c:v>7</c:v>
                </c:pt>
                <c:pt idx="159">
                  <c:v>8</c:v>
                </c:pt>
                <c:pt idx="160">
                  <c:v>9</c:v>
                </c:pt>
                <c:pt idx="161">
                  <c:v>10</c:v>
                </c:pt>
                <c:pt idx="162">
                  <c:v>11</c:v>
                </c:pt>
                <c:pt idx="163">
                  <c:v>12</c:v>
                </c:pt>
                <c:pt idx="164">
                  <c:v>13</c:v>
                </c:pt>
                <c:pt idx="165">
                  <c:v>14</c:v>
                </c:pt>
                <c:pt idx="166">
                  <c:v>15</c:v>
                </c:pt>
                <c:pt idx="167">
                  <c:v>16</c:v>
                </c:pt>
                <c:pt idx="168">
                  <c:v>17</c:v>
                </c:pt>
                <c:pt idx="169">
                  <c:v>18</c:v>
                </c:pt>
                <c:pt idx="170">
                  <c:v>19</c:v>
                </c:pt>
                <c:pt idx="171">
                  <c:v>20</c:v>
                </c:pt>
                <c:pt idx="172">
                  <c:v>21</c:v>
                </c:pt>
                <c:pt idx="173">
                  <c:v>22</c:v>
                </c:pt>
                <c:pt idx="174">
                  <c:v>23</c:v>
                </c:pt>
                <c:pt idx="175">
                  <c:v>24</c:v>
                </c:pt>
                <c:pt idx="176">
                  <c:v>25</c:v>
                </c:pt>
                <c:pt idx="177">
                  <c:v>26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30</c:v>
                </c:pt>
                <c:pt idx="182">
                  <c:v>1</c:v>
                </c:pt>
                <c:pt idx="183">
                  <c:v>2</c:v>
                </c:pt>
                <c:pt idx="184">
                  <c:v>3</c:v>
                </c:pt>
                <c:pt idx="185">
                  <c:v>4</c:v>
                </c:pt>
                <c:pt idx="186">
                  <c:v>5</c:v>
                </c:pt>
                <c:pt idx="187">
                  <c:v>6</c:v>
                </c:pt>
                <c:pt idx="188">
                  <c:v>7</c:v>
                </c:pt>
                <c:pt idx="189">
                  <c:v>8</c:v>
                </c:pt>
                <c:pt idx="190">
                  <c:v>9</c:v>
                </c:pt>
                <c:pt idx="191">
                  <c:v>10</c:v>
                </c:pt>
                <c:pt idx="192">
                  <c:v>11</c:v>
                </c:pt>
                <c:pt idx="193">
                  <c:v>12</c:v>
                </c:pt>
                <c:pt idx="194">
                  <c:v>13</c:v>
                </c:pt>
                <c:pt idx="195">
                  <c:v>14</c:v>
                </c:pt>
                <c:pt idx="196">
                  <c:v>15</c:v>
                </c:pt>
                <c:pt idx="197">
                  <c:v>16</c:v>
                </c:pt>
                <c:pt idx="198">
                  <c:v>17</c:v>
                </c:pt>
                <c:pt idx="199">
                  <c:v>18</c:v>
                </c:pt>
                <c:pt idx="200">
                  <c:v>19</c:v>
                </c:pt>
                <c:pt idx="201">
                  <c:v>20</c:v>
                </c:pt>
                <c:pt idx="202">
                  <c:v>21</c:v>
                </c:pt>
                <c:pt idx="203">
                  <c:v>22</c:v>
                </c:pt>
                <c:pt idx="204">
                  <c:v>23</c:v>
                </c:pt>
                <c:pt idx="205">
                  <c:v>24</c:v>
                </c:pt>
                <c:pt idx="206">
                  <c:v>25</c:v>
                </c:pt>
                <c:pt idx="207">
                  <c:v>26</c:v>
                </c:pt>
                <c:pt idx="208">
                  <c:v>27</c:v>
                </c:pt>
                <c:pt idx="209">
                  <c:v>28</c:v>
                </c:pt>
                <c:pt idx="210">
                  <c:v>29</c:v>
                </c:pt>
                <c:pt idx="211">
                  <c:v>30</c:v>
                </c:pt>
                <c:pt idx="212">
                  <c:v>31</c:v>
                </c:pt>
                <c:pt idx="213">
                  <c:v>1</c:v>
                </c:pt>
                <c:pt idx="214">
                  <c:v>2</c:v>
                </c:pt>
                <c:pt idx="215">
                  <c:v>3</c:v>
                </c:pt>
                <c:pt idx="216">
                  <c:v>4</c:v>
                </c:pt>
                <c:pt idx="217">
                  <c:v>5</c:v>
                </c:pt>
                <c:pt idx="218">
                  <c:v>6</c:v>
                </c:pt>
                <c:pt idx="219">
                  <c:v>7</c:v>
                </c:pt>
                <c:pt idx="220">
                  <c:v>8</c:v>
                </c:pt>
                <c:pt idx="221">
                  <c:v>9</c:v>
                </c:pt>
                <c:pt idx="222">
                  <c:v>10</c:v>
                </c:pt>
                <c:pt idx="223">
                  <c:v>11</c:v>
                </c:pt>
                <c:pt idx="224">
                  <c:v>12</c:v>
                </c:pt>
                <c:pt idx="225">
                  <c:v>13</c:v>
                </c:pt>
                <c:pt idx="226">
                  <c:v>14</c:v>
                </c:pt>
                <c:pt idx="227">
                  <c:v>15</c:v>
                </c:pt>
                <c:pt idx="228">
                  <c:v>16</c:v>
                </c:pt>
                <c:pt idx="229">
                  <c:v>17</c:v>
                </c:pt>
                <c:pt idx="230">
                  <c:v>18</c:v>
                </c:pt>
                <c:pt idx="231">
                  <c:v>19</c:v>
                </c:pt>
                <c:pt idx="232">
                  <c:v>20</c:v>
                </c:pt>
                <c:pt idx="233">
                  <c:v>21</c:v>
                </c:pt>
                <c:pt idx="234">
                  <c:v>22</c:v>
                </c:pt>
                <c:pt idx="235">
                  <c:v>23</c:v>
                </c:pt>
                <c:pt idx="236">
                  <c:v>24</c:v>
                </c:pt>
                <c:pt idx="237">
                  <c:v>25</c:v>
                </c:pt>
                <c:pt idx="238">
                  <c:v>26</c:v>
                </c:pt>
                <c:pt idx="239">
                  <c:v>27</c:v>
                </c:pt>
                <c:pt idx="240">
                  <c:v>28</c:v>
                </c:pt>
                <c:pt idx="241">
                  <c:v>29</c:v>
                </c:pt>
                <c:pt idx="242">
                  <c:v>30</c:v>
                </c:pt>
                <c:pt idx="243">
                  <c:v>31</c:v>
                </c:pt>
                <c:pt idx="244">
                  <c:v>1</c:v>
                </c:pt>
                <c:pt idx="245">
                  <c:v>2</c:v>
                </c:pt>
                <c:pt idx="246">
                  <c:v>3</c:v>
                </c:pt>
                <c:pt idx="247">
                  <c:v>4</c:v>
                </c:pt>
                <c:pt idx="248">
                  <c:v>5</c:v>
                </c:pt>
                <c:pt idx="249">
                  <c:v>6</c:v>
                </c:pt>
                <c:pt idx="250">
                  <c:v>7</c:v>
                </c:pt>
                <c:pt idx="251">
                  <c:v>8</c:v>
                </c:pt>
                <c:pt idx="252">
                  <c:v>9</c:v>
                </c:pt>
                <c:pt idx="253">
                  <c:v>10</c:v>
                </c:pt>
                <c:pt idx="254">
                  <c:v>11</c:v>
                </c:pt>
                <c:pt idx="255">
                  <c:v>12</c:v>
                </c:pt>
                <c:pt idx="256">
                  <c:v>13</c:v>
                </c:pt>
                <c:pt idx="257">
                  <c:v>14</c:v>
                </c:pt>
                <c:pt idx="258">
                  <c:v>15</c:v>
                </c:pt>
                <c:pt idx="259">
                  <c:v>16</c:v>
                </c:pt>
                <c:pt idx="260">
                  <c:v>17</c:v>
                </c:pt>
                <c:pt idx="261">
                  <c:v>18</c:v>
                </c:pt>
                <c:pt idx="262">
                  <c:v>19</c:v>
                </c:pt>
                <c:pt idx="263">
                  <c:v>20</c:v>
                </c:pt>
                <c:pt idx="264">
                  <c:v>21</c:v>
                </c:pt>
                <c:pt idx="265">
                  <c:v>22</c:v>
                </c:pt>
                <c:pt idx="266">
                  <c:v>23</c:v>
                </c:pt>
                <c:pt idx="267">
                  <c:v>24</c:v>
                </c:pt>
                <c:pt idx="268">
                  <c:v>25</c:v>
                </c:pt>
                <c:pt idx="269">
                  <c:v>26</c:v>
                </c:pt>
                <c:pt idx="270">
                  <c:v>27</c:v>
                </c:pt>
                <c:pt idx="271">
                  <c:v>28</c:v>
                </c:pt>
                <c:pt idx="272">
                  <c:v>29</c:v>
                </c:pt>
                <c:pt idx="273">
                  <c:v>30</c:v>
                </c:pt>
                <c:pt idx="274">
                  <c:v>1</c:v>
                </c:pt>
                <c:pt idx="275">
                  <c:v>2</c:v>
                </c:pt>
                <c:pt idx="276">
                  <c:v>3</c:v>
                </c:pt>
                <c:pt idx="277">
                  <c:v>4</c:v>
                </c:pt>
                <c:pt idx="278">
                  <c:v>5</c:v>
                </c:pt>
                <c:pt idx="279">
                  <c:v>6</c:v>
                </c:pt>
                <c:pt idx="280">
                  <c:v>7</c:v>
                </c:pt>
                <c:pt idx="281">
                  <c:v>8</c:v>
                </c:pt>
                <c:pt idx="282">
                  <c:v>9</c:v>
                </c:pt>
                <c:pt idx="283">
                  <c:v>10</c:v>
                </c:pt>
                <c:pt idx="284">
                  <c:v>11</c:v>
                </c:pt>
                <c:pt idx="285">
                  <c:v>12</c:v>
                </c:pt>
                <c:pt idx="286">
                  <c:v>13</c:v>
                </c:pt>
                <c:pt idx="287">
                  <c:v>14</c:v>
                </c:pt>
                <c:pt idx="288">
                  <c:v>15</c:v>
                </c:pt>
                <c:pt idx="289">
                  <c:v>16</c:v>
                </c:pt>
                <c:pt idx="290">
                  <c:v>17</c:v>
                </c:pt>
                <c:pt idx="291">
                  <c:v>18</c:v>
                </c:pt>
                <c:pt idx="292">
                  <c:v>19</c:v>
                </c:pt>
                <c:pt idx="293">
                  <c:v>20</c:v>
                </c:pt>
                <c:pt idx="294">
                  <c:v>21</c:v>
                </c:pt>
                <c:pt idx="295">
                  <c:v>22</c:v>
                </c:pt>
                <c:pt idx="296">
                  <c:v>23</c:v>
                </c:pt>
                <c:pt idx="297">
                  <c:v>24</c:v>
                </c:pt>
                <c:pt idx="298">
                  <c:v>25</c:v>
                </c:pt>
                <c:pt idx="299">
                  <c:v>26</c:v>
                </c:pt>
                <c:pt idx="300">
                  <c:v>27</c:v>
                </c:pt>
                <c:pt idx="301">
                  <c:v>28</c:v>
                </c:pt>
                <c:pt idx="302">
                  <c:v>29</c:v>
                </c:pt>
                <c:pt idx="303">
                  <c:v>30</c:v>
                </c:pt>
                <c:pt idx="304">
                  <c:v>31</c:v>
                </c:pt>
                <c:pt idx="305">
                  <c:v>1</c:v>
                </c:pt>
                <c:pt idx="306">
                  <c:v>2</c:v>
                </c:pt>
                <c:pt idx="307">
                  <c:v>3</c:v>
                </c:pt>
                <c:pt idx="308">
                  <c:v>4</c:v>
                </c:pt>
                <c:pt idx="309">
                  <c:v>5</c:v>
                </c:pt>
                <c:pt idx="310">
                  <c:v>6</c:v>
                </c:pt>
                <c:pt idx="311">
                  <c:v>7</c:v>
                </c:pt>
                <c:pt idx="312">
                  <c:v>8</c:v>
                </c:pt>
                <c:pt idx="313">
                  <c:v>9</c:v>
                </c:pt>
                <c:pt idx="314">
                  <c:v>10</c:v>
                </c:pt>
                <c:pt idx="315">
                  <c:v>11</c:v>
                </c:pt>
                <c:pt idx="316">
                  <c:v>12</c:v>
                </c:pt>
                <c:pt idx="317">
                  <c:v>13</c:v>
                </c:pt>
                <c:pt idx="318">
                  <c:v>14</c:v>
                </c:pt>
                <c:pt idx="319">
                  <c:v>15</c:v>
                </c:pt>
                <c:pt idx="320">
                  <c:v>16</c:v>
                </c:pt>
                <c:pt idx="321">
                  <c:v>17</c:v>
                </c:pt>
                <c:pt idx="322">
                  <c:v>18</c:v>
                </c:pt>
                <c:pt idx="323">
                  <c:v>19</c:v>
                </c:pt>
                <c:pt idx="324">
                  <c:v>20</c:v>
                </c:pt>
                <c:pt idx="325">
                  <c:v>21</c:v>
                </c:pt>
                <c:pt idx="326">
                  <c:v>22</c:v>
                </c:pt>
                <c:pt idx="327">
                  <c:v>23</c:v>
                </c:pt>
                <c:pt idx="328">
                  <c:v>24</c:v>
                </c:pt>
                <c:pt idx="329">
                  <c:v>25</c:v>
                </c:pt>
                <c:pt idx="330">
                  <c:v>26</c:v>
                </c:pt>
                <c:pt idx="331">
                  <c:v>27</c:v>
                </c:pt>
                <c:pt idx="332">
                  <c:v>28</c:v>
                </c:pt>
                <c:pt idx="333">
                  <c:v>29</c:v>
                </c:pt>
                <c:pt idx="334">
                  <c:v>30</c:v>
                </c:pt>
                <c:pt idx="335">
                  <c:v>1</c:v>
                </c:pt>
                <c:pt idx="336">
                  <c:v>2</c:v>
                </c:pt>
                <c:pt idx="337">
                  <c:v>3</c:v>
                </c:pt>
                <c:pt idx="338">
                  <c:v>4</c:v>
                </c:pt>
              </c:strCache>
            </c:strRef>
          </c:cat>
          <c:val>
            <c:numRef>
              <c:f>'28-4Dec'!$AF$4:$AF$342</c:f>
              <c:numCache>
                <c:formatCode>General</c:formatCode>
                <c:ptCount val="3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0</c:v>
                </c:pt>
                <c:pt idx="7">
                  <c:v>1</c:v>
                </c:pt>
                <c:pt idx="8">
                  <c:v>13</c:v>
                </c:pt>
                <c:pt idx="9">
                  <c:v>18</c:v>
                </c:pt>
                <c:pt idx="10">
                  <c:v>3</c:v>
                </c:pt>
                <c:pt idx="11">
                  <c:v>6</c:v>
                </c:pt>
                <c:pt idx="12">
                  <c:v>14</c:v>
                </c:pt>
                <c:pt idx="13">
                  <c:v>7</c:v>
                </c:pt>
                <c:pt idx="14">
                  <c:v>12</c:v>
                </c:pt>
                <c:pt idx="15">
                  <c:v>9</c:v>
                </c:pt>
                <c:pt idx="16">
                  <c:v>5</c:v>
                </c:pt>
                <c:pt idx="17">
                  <c:v>23</c:v>
                </c:pt>
                <c:pt idx="18">
                  <c:v>6</c:v>
                </c:pt>
                <c:pt idx="19">
                  <c:v>48</c:v>
                </c:pt>
                <c:pt idx="20">
                  <c:v>12</c:v>
                </c:pt>
                <c:pt idx="21">
                  <c:v>8</c:v>
                </c:pt>
                <c:pt idx="22">
                  <c:v>24</c:v>
                </c:pt>
                <c:pt idx="23">
                  <c:v>19</c:v>
                </c:pt>
                <c:pt idx="24">
                  <c:v>26</c:v>
                </c:pt>
                <c:pt idx="25">
                  <c:v>61</c:v>
                </c:pt>
                <c:pt idx="26">
                  <c:v>59</c:v>
                </c:pt>
                <c:pt idx="27">
                  <c:v>78</c:v>
                </c:pt>
                <c:pt idx="28">
                  <c:v>108</c:v>
                </c:pt>
                <c:pt idx="29">
                  <c:v>135</c:v>
                </c:pt>
                <c:pt idx="30">
                  <c:v>142</c:v>
                </c:pt>
                <c:pt idx="31">
                  <c:v>224</c:v>
                </c:pt>
                <c:pt idx="32">
                  <c:v>153</c:v>
                </c:pt>
                <c:pt idx="33">
                  <c:v>128</c:v>
                </c:pt>
                <c:pt idx="34">
                  <c:v>235</c:v>
                </c:pt>
                <c:pt idx="35">
                  <c:v>387</c:v>
                </c:pt>
                <c:pt idx="36">
                  <c:v>205</c:v>
                </c:pt>
                <c:pt idx="37">
                  <c:v>152</c:v>
                </c:pt>
                <c:pt idx="38">
                  <c:v>104</c:v>
                </c:pt>
                <c:pt idx="39">
                  <c:v>61</c:v>
                </c:pt>
                <c:pt idx="40">
                  <c:v>51</c:v>
                </c:pt>
                <c:pt idx="41">
                  <c:v>65</c:v>
                </c:pt>
                <c:pt idx="42">
                  <c:v>116</c:v>
                </c:pt>
                <c:pt idx="43">
                  <c:v>69</c:v>
                </c:pt>
                <c:pt idx="44">
                  <c:v>53</c:v>
                </c:pt>
                <c:pt idx="45">
                  <c:v>81</c:v>
                </c:pt>
                <c:pt idx="46">
                  <c:v>33</c:v>
                </c:pt>
                <c:pt idx="47">
                  <c:v>125</c:v>
                </c:pt>
                <c:pt idx="48">
                  <c:v>124</c:v>
                </c:pt>
                <c:pt idx="49">
                  <c:v>188</c:v>
                </c:pt>
                <c:pt idx="50">
                  <c:v>193</c:v>
                </c:pt>
                <c:pt idx="51">
                  <c:v>190</c:v>
                </c:pt>
                <c:pt idx="52">
                  <c:v>180</c:v>
                </c:pt>
                <c:pt idx="53">
                  <c:v>255</c:v>
                </c:pt>
                <c:pt idx="54">
                  <c:v>351</c:v>
                </c:pt>
                <c:pt idx="55">
                  <c:v>489</c:v>
                </c:pt>
                <c:pt idx="56">
                  <c:v>721</c:v>
                </c:pt>
                <c:pt idx="57">
                  <c:v>1404</c:v>
                </c:pt>
                <c:pt idx="58">
                  <c:v>1174</c:v>
                </c:pt>
                <c:pt idx="59">
                  <c:v>731</c:v>
                </c:pt>
                <c:pt idx="60">
                  <c:v>621</c:v>
                </c:pt>
                <c:pt idx="61">
                  <c:v>751</c:v>
                </c:pt>
                <c:pt idx="62">
                  <c:v>716</c:v>
                </c:pt>
                <c:pt idx="63">
                  <c:v>632</c:v>
                </c:pt>
                <c:pt idx="64">
                  <c:v>671</c:v>
                </c:pt>
                <c:pt idx="65">
                  <c:v>619</c:v>
                </c:pt>
                <c:pt idx="66">
                  <c:v>696</c:v>
                </c:pt>
                <c:pt idx="67">
                  <c:v>560</c:v>
                </c:pt>
                <c:pt idx="68">
                  <c:v>807</c:v>
                </c:pt>
                <c:pt idx="69">
                  <c:v>611</c:v>
                </c:pt>
                <c:pt idx="70">
                  <c:v>1005</c:v>
                </c:pt>
                <c:pt idx="71">
                  <c:v>1054</c:v>
                </c:pt>
                <c:pt idx="72">
                  <c:v>1246</c:v>
                </c:pt>
                <c:pt idx="73">
                  <c:v>1356</c:v>
                </c:pt>
                <c:pt idx="74">
                  <c:v>2106</c:v>
                </c:pt>
                <c:pt idx="75">
                  <c:v>2190</c:v>
                </c:pt>
                <c:pt idx="76">
                  <c:v>3162</c:v>
                </c:pt>
                <c:pt idx="77">
                  <c:v>2696</c:v>
                </c:pt>
                <c:pt idx="78">
                  <c:v>2895</c:v>
                </c:pt>
                <c:pt idx="79">
                  <c:v>2109</c:v>
                </c:pt>
                <c:pt idx="80">
                  <c:v>1668</c:v>
                </c:pt>
                <c:pt idx="81">
                  <c:v>2058</c:v>
                </c:pt>
                <c:pt idx="82">
                  <c:v>2369</c:v>
                </c:pt>
                <c:pt idx="83">
                  <c:v>2363</c:v>
                </c:pt>
                <c:pt idx="84">
                  <c:v>2923</c:v>
                </c:pt>
                <c:pt idx="85">
                  <c:v>3358</c:v>
                </c:pt>
                <c:pt idx="86">
                  <c:v>3429</c:v>
                </c:pt>
                <c:pt idx="87">
                  <c:v>2627</c:v>
                </c:pt>
                <c:pt idx="88">
                  <c:v>2251</c:v>
                </c:pt>
                <c:pt idx="89">
                  <c:v>2320</c:v>
                </c:pt>
                <c:pt idx="90">
                  <c:v>2506</c:v>
                </c:pt>
                <c:pt idx="91">
                  <c:v>2777</c:v>
                </c:pt>
                <c:pt idx="92">
                  <c:v>2963</c:v>
                </c:pt>
                <c:pt idx="93">
                  <c:v>2762</c:v>
                </c:pt>
                <c:pt idx="94">
                  <c:v>3189</c:v>
                </c:pt>
                <c:pt idx="95">
                  <c:v>3525</c:v>
                </c:pt>
                <c:pt idx="96">
                  <c:v>3891</c:v>
                </c:pt>
                <c:pt idx="97">
                  <c:v>4738</c:v>
                </c:pt>
                <c:pt idx="98">
                  <c:v>3804</c:v>
                </c:pt>
                <c:pt idx="99">
                  <c:v>3577</c:v>
                </c:pt>
                <c:pt idx="100">
                  <c:v>3776</c:v>
                </c:pt>
                <c:pt idx="101">
                  <c:v>3892</c:v>
                </c:pt>
                <c:pt idx="102">
                  <c:v>2754</c:v>
                </c:pt>
                <c:pt idx="103">
                  <c:v>3698</c:v>
                </c:pt>
                <c:pt idx="104">
                  <c:v>3904</c:v>
                </c:pt>
                <c:pt idx="105">
                  <c:v>4879</c:v>
                </c:pt>
                <c:pt idx="106">
                  <c:v>5419</c:v>
                </c:pt>
                <c:pt idx="107">
                  <c:v>4892</c:v>
                </c:pt>
                <c:pt idx="108">
                  <c:v>6176</c:v>
                </c:pt>
                <c:pt idx="109">
                  <c:v>4466</c:v>
                </c:pt>
                <c:pt idx="110">
                  <c:v>4224</c:v>
                </c:pt>
                <c:pt idx="111">
                  <c:v>5517</c:v>
                </c:pt>
                <c:pt idx="112">
                  <c:v>6933</c:v>
                </c:pt>
                <c:pt idx="113">
                  <c:v>9222</c:v>
                </c:pt>
                <c:pt idx="114">
                  <c:v>6527</c:v>
                </c:pt>
                <c:pt idx="115">
                  <c:v>5619</c:v>
                </c:pt>
                <c:pt idx="116">
                  <c:v>5836</c:v>
                </c:pt>
                <c:pt idx="117">
                  <c:v>8072</c:v>
                </c:pt>
                <c:pt idx="118">
                  <c:v>9765</c:v>
                </c:pt>
                <c:pt idx="119">
                  <c:v>8772</c:v>
                </c:pt>
                <c:pt idx="120">
                  <c:v>11423</c:v>
                </c:pt>
                <c:pt idx="121">
                  <c:v>7530</c:v>
                </c:pt>
                <c:pt idx="122">
                  <c:v>9243</c:v>
                </c:pt>
                <c:pt idx="123">
                  <c:v>6085</c:v>
                </c:pt>
                <c:pt idx="124">
                  <c:v>6511</c:v>
                </c:pt>
                <c:pt idx="125">
                  <c:v>7326</c:v>
                </c:pt>
                <c:pt idx="126">
                  <c:v>6191</c:v>
                </c:pt>
                <c:pt idx="127">
                  <c:v>7667</c:v>
                </c:pt>
                <c:pt idx="128">
                  <c:v>7916</c:v>
                </c:pt>
                <c:pt idx="129">
                  <c:v>6194</c:v>
                </c:pt>
                <c:pt idx="130">
                  <c:v>5576</c:v>
                </c:pt>
                <c:pt idx="131">
                  <c:v>5759</c:v>
                </c:pt>
                <c:pt idx="132">
                  <c:v>6785</c:v>
                </c:pt>
                <c:pt idx="133">
                  <c:v>7440</c:v>
                </c:pt>
                <c:pt idx="134">
                  <c:v>7010</c:v>
                </c:pt>
                <c:pt idx="135">
                  <c:v>8075</c:v>
                </c:pt>
                <c:pt idx="136">
                  <c:v>6491</c:v>
                </c:pt>
                <c:pt idx="137">
                  <c:v>4043</c:v>
                </c:pt>
                <c:pt idx="138">
                  <c:v>6761</c:v>
                </c:pt>
                <c:pt idx="139">
                  <c:v>7656</c:v>
                </c:pt>
                <c:pt idx="140">
                  <c:v>8534</c:v>
                </c:pt>
                <c:pt idx="141">
                  <c:v>8627</c:v>
                </c:pt>
                <c:pt idx="142">
                  <c:v>7736</c:v>
                </c:pt>
                <c:pt idx="143">
                  <c:v>7914</c:v>
                </c:pt>
                <c:pt idx="144">
                  <c:v>4298</c:v>
                </c:pt>
                <c:pt idx="145">
                  <c:v>8194</c:v>
                </c:pt>
                <c:pt idx="146">
                  <c:v>9193</c:v>
                </c:pt>
                <c:pt idx="147">
                  <c:v>10021</c:v>
                </c:pt>
                <c:pt idx="148">
                  <c:v>9181</c:v>
                </c:pt>
                <c:pt idx="149">
                  <c:v>8759</c:v>
                </c:pt>
                <c:pt idx="150">
                  <c:v>7758</c:v>
                </c:pt>
                <c:pt idx="151">
                  <c:v>4797</c:v>
                </c:pt>
                <c:pt idx="152">
                  <c:v>8103</c:v>
                </c:pt>
                <c:pt idx="153">
                  <c:v>10293</c:v>
                </c:pt>
                <c:pt idx="154">
                  <c:v>6696</c:v>
                </c:pt>
                <c:pt idx="155">
                  <c:v>10029</c:v>
                </c:pt>
                <c:pt idx="156">
                  <c:v>8963</c:v>
                </c:pt>
                <c:pt idx="157">
                  <c:v>5259</c:v>
                </c:pt>
                <c:pt idx="158">
                  <c:v>5081</c:v>
                </c:pt>
                <c:pt idx="159">
                  <c:v>8670</c:v>
                </c:pt>
                <c:pt idx="160">
                  <c:v>10526</c:v>
                </c:pt>
                <c:pt idx="161">
                  <c:v>7940</c:v>
                </c:pt>
                <c:pt idx="162">
                  <c:v>10366</c:v>
                </c:pt>
                <c:pt idx="163">
                  <c:v>8818</c:v>
                </c:pt>
                <c:pt idx="164">
                  <c:v>5626</c:v>
                </c:pt>
                <c:pt idx="165">
                  <c:v>4798</c:v>
                </c:pt>
                <c:pt idx="166">
                  <c:v>7963</c:v>
                </c:pt>
                <c:pt idx="167">
                  <c:v>8936</c:v>
                </c:pt>
                <c:pt idx="168">
                  <c:v>8002</c:v>
                </c:pt>
                <c:pt idx="169">
                  <c:v>8137</c:v>
                </c:pt>
                <c:pt idx="170">
                  <c:v>6891</c:v>
                </c:pt>
                <c:pt idx="171">
                  <c:v>3943</c:v>
                </c:pt>
                <c:pt idx="172">
                  <c:v>3605</c:v>
                </c:pt>
                <c:pt idx="173">
                  <c:v>6205</c:v>
                </c:pt>
                <c:pt idx="174">
                  <c:v>5779</c:v>
                </c:pt>
                <c:pt idx="175">
                  <c:v>5263</c:v>
                </c:pt>
                <c:pt idx="176">
                  <c:v>6671</c:v>
                </c:pt>
                <c:pt idx="177">
                  <c:v>4320</c:v>
                </c:pt>
                <c:pt idx="178">
                  <c:v>3543</c:v>
                </c:pt>
                <c:pt idx="179">
                  <c:v>2547</c:v>
                </c:pt>
                <c:pt idx="180">
                  <c:v>6437</c:v>
                </c:pt>
                <c:pt idx="181">
                  <c:v>5259</c:v>
                </c:pt>
                <c:pt idx="182">
                  <c:v>4380</c:v>
                </c:pt>
                <c:pt idx="183">
                  <c:v>4645</c:v>
                </c:pt>
                <c:pt idx="184">
                  <c:v>4255</c:v>
                </c:pt>
                <c:pt idx="185">
                  <c:v>2406</c:v>
                </c:pt>
                <c:pt idx="186">
                  <c:v>2529</c:v>
                </c:pt>
                <c:pt idx="187">
                  <c:v>3114</c:v>
                </c:pt>
                <c:pt idx="188">
                  <c:v>3000</c:v>
                </c:pt>
                <c:pt idx="189">
                  <c:v>3515</c:v>
                </c:pt>
                <c:pt idx="190">
                  <c:v>4335</c:v>
                </c:pt>
                <c:pt idx="191">
                  <c:v>5076</c:v>
                </c:pt>
                <c:pt idx="192">
                  <c:v>3317</c:v>
                </c:pt>
                <c:pt idx="193">
                  <c:v>2813</c:v>
                </c:pt>
                <c:pt idx="194">
                  <c:v>4121</c:v>
                </c:pt>
                <c:pt idx="195">
                  <c:v>6127</c:v>
                </c:pt>
                <c:pt idx="196">
                  <c:v>5387</c:v>
                </c:pt>
                <c:pt idx="197">
                  <c:v>8355</c:v>
                </c:pt>
                <c:pt idx="198">
                  <c:v>6028</c:v>
                </c:pt>
                <c:pt idx="199">
                  <c:v>4881</c:v>
                </c:pt>
                <c:pt idx="200">
                  <c:v>3320</c:v>
                </c:pt>
                <c:pt idx="201">
                  <c:v>4730</c:v>
                </c:pt>
                <c:pt idx="202">
                  <c:v>4473</c:v>
                </c:pt>
                <c:pt idx="203">
                  <c:v>6655</c:v>
                </c:pt>
                <c:pt idx="204">
                  <c:v>5778</c:v>
                </c:pt>
                <c:pt idx="205">
                  <c:v>5772</c:v>
                </c:pt>
                <c:pt idx="206">
                  <c:v>3897</c:v>
                </c:pt>
                <c:pt idx="207">
                  <c:v>2962</c:v>
                </c:pt>
                <c:pt idx="208">
                  <c:v>4326</c:v>
                </c:pt>
                <c:pt idx="209">
                  <c:v>4624</c:v>
                </c:pt>
                <c:pt idx="210">
                  <c:v>5658</c:v>
                </c:pt>
                <c:pt idx="211">
                  <c:v>6915</c:v>
                </c:pt>
                <c:pt idx="212">
                  <c:v>5029</c:v>
                </c:pt>
                <c:pt idx="213">
                  <c:v>3681</c:v>
                </c:pt>
                <c:pt idx="214">
                  <c:v>3186</c:v>
                </c:pt>
                <c:pt idx="215">
                  <c:v>3701</c:v>
                </c:pt>
                <c:pt idx="216">
                  <c:v>3955</c:v>
                </c:pt>
                <c:pt idx="217">
                  <c:v>4594</c:v>
                </c:pt>
                <c:pt idx="218">
                  <c:v>3986</c:v>
                </c:pt>
                <c:pt idx="219">
                  <c:v>4533</c:v>
                </c:pt>
                <c:pt idx="220">
                  <c:v>4379</c:v>
                </c:pt>
                <c:pt idx="221">
                  <c:v>3552</c:v>
                </c:pt>
                <c:pt idx="222">
                  <c:v>3556</c:v>
                </c:pt>
                <c:pt idx="223">
                  <c:v>4136</c:v>
                </c:pt>
                <c:pt idx="224">
                  <c:v>4003</c:v>
                </c:pt>
                <c:pt idx="225">
                  <c:v>4034</c:v>
                </c:pt>
                <c:pt idx="226">
                  <c:v>3244</c:v>
                </c:pt>
                <c:pt idx="227">
                  <c:v>3356</c:v>
                </c:pt>
                <c:pt idx="228">
                  <c:v>3072</c:v>
                </c:pt>
                <c:pt idx="229">
                  <c:v>4262</c:v>
                </c:pt>
                <c:pt idx="230">
                  <c:v>4200</c:v>
                </c:pt>
                <c:pt idx="231">
                  <c:v>6208</c:v>
                </c:pt>
                <c:pt idx="232">
                  <c:v>5473</c:v>
                </c:pt>
                <c:pt idx="233">
                  <c:v>4297</c:v>
                </c:pt>
                <c:pt idx="234">
                  <c:v>3568</c:v>
                </c:pt>
                <c:pt idx="235">
                  <c:v>2666</c:v>
                </c:pt>
                <c:pt idx="236">
                  <c:v>5347</c:v>
                </c:pt>
                <c:pt idx="237">
                  <c:v>3688</c:v>
                </c:pt>
                <c:pt idx="238">
                  <c:v>5209</c:v>
                </c:pt>
                <c:pt idx="239">
                  <c:v>4866</c:v>
                </c:pt>
                <c:pt idx="240">
                  <c:v>4755</c:v>
                </c:pt>
                <c:pt idx="241">
                  <c:v>3563</c:v>
                </c:pt>
                <c:pt idx="242">
                  <c:v>3684</c:v>
                </c:pt>
                <c:pt idx="243">
                  <c:v>4988</c:v>
                </c:pt>
                <c:pt idx="244">
                  <c:v>4220</c:v>
                </c:pt>
                <c:pt idx="245">
                  <c:v>3821</c:v>
                </c:pt>
                <c:pt idx="246">
                  <c:v>4689</c:v>
                </c:pt>
                <c:pt idx="247">
                  <c:v>4562</c:v>
                </c:pt>
                <c:pt idx="248">
                  <c:v>2903</c:v>
                </c:pt>
                <c:pt idx="249">
                  <c:v>3463</c:v>
                </c:pt>
                <c:pt idx="250">
                  <c:v>4737</c:v>
                </c:pt>
                <c:pt idx="251">
                  <c:v>6175</c:v>
                </c:pt>
                <c:pt idx="252">
                  <c:v>5368</c:v>
                </c:pt>
                <c:pt idx="253">
                  <c:v>4987</c:v>
                </c:pt>
                <c:pt idx="254">
                  <c:v>5010</c:v>
                </c:pt>
                <c:pt idx="255">
                  <c:v>5008</c:v>
                </c:pt>
                <c:pt idx="256">
                  <c:v>2985</c:v>
                </c:pt>
                <c:pt idx="257">
                  <c:v>4389</c:v>
                </c:pt>
                <c:pt idx="258">
                  <c:v>4100</c:v>
                </c:pt>
                <c:pt idx="259">
                  <c:v>4235</c:v>
                </c:pt>
                <c:pt idx="260">
                  <c:v>4035</c:v>
                </c:pt>
                <c:pt idx="261">
                  <c:v>4368</c:v>
                </c:pt>
                <c:pt idx="262">
                  <c:v>3004</c:v>
                </c:pt>
                <c:pt idx="263">
                  <c:v>3137</c:v>
                </c:pt>
                <c:pt idx="264">
                  <c:v>5208</c:v>
                </c:pt>
                <c:pt idx="265">
                  <c:v>5520</c:v>
                </c:pt>
                <c:pt idx="266">
                  <c:v>4601</c:v>
                </c:pt>
                <c:pt idx="267">
                  <c:v>4679</c:v>
                </c:pt>
                <c:pt idx="268">
                  <c:v>4490</c:v>
                </c:pt>
                <c:pt idx="269">
                  <c:v>4101</c:v>
                </c:pt>
                <c:pt idx="270">
                  <c:v>3767</c:v>
                </c:pt>
                <c:pt idx="271">
                  <c:v>4895</c:v>
                </c:pt>
                <c:pt idx="272">
                  <c:v>5364</c:v>
                </c:pt>
                <c:pt idx="273">
                  <c:v>4990</c:v>
                </c:pt>
                <c:pt idx="274">
                  <c:v>4342</c:v>
                </c:pt>
                <c:pt idx="275">
                  <c:v>4097</c:v>
                </c:pt>
                <c:pt idx="276">
                  <c:v>3336</c:v>
                </c:pt>
                <c:pt idx="277">
                  <c:v>3950</c:v>
                </c:pt>
                <c:pt idx="278">
                  <c:v>4155</c:v>
                </c:pt>
                <c:pt idx="279">
                  <c:v>3876</c:v>
                </c:pt>
                <c:pt idx="280">
                  <c:v>4275</c:v>
                </c:pt>
                <c:pt idx="281">
                  <c:v>4588</c:v>
                </c:pt>
                <c:pt idx="282">
                  <c:v>5881</c:v>
                </c:pt>
                <c:pt idx="283">
                  <c:v>4596</c:v>
                </c:pt>
                <c:pt idx="284">
                  <c:v>3363</c:v>
                </c:pt>
                <c:pt idx="285">
                  <c:v>5058</c:v>
                </c:pt>
                <c:pt idx="286">
                  <c:v>4570</c:v>
                </c:pt>
                <c:pt idx="287">
                  <c:v>4993</c:v>
                </c:pt>
                <c:pt idx="288">
                  <c:v>4772</c:v>
                </c:pt>
                <c:pt idx="289">
                  <c:v>5038</c:v>
                </c:pt>
                <c:pt idx="290">
                  <c:v>3580</c:v>
                </c:pt>
                <c:pt idx="291">
                  <c:v>3909</c:v>
                </c:pt>
                <c:pt idx="292">
                  <c:v>4974</c:v>
                </c:pt>
                <c:pt idx="293">
                  <c:v>6837</c:v>
                </c:pt>
                <c:pt idx="294">
                  <c:v>5038</c:v>
                </c:pt>
                <c:pt idx="295">
                  <c:v>4955</c:v>
                </c:pt>
                <c:pt idx="296">
                  <c:v>4280</c:v>
                </c:pt>
                <c:pt idx="297">
                  <c:v>4050</c:v>
                </c:pt>
                <c:pt idx="298">
                  <c:v>3171</c:v>
                </c:pt>
                <c:pt idx="299">
                  <c:v>4903</c:v>
                </c:pt>
                <c:pt idx="300">
                  <c:v>5133</c:v>
                </c:pt>
                <c:pt idx="301">
                  <c:v>4250</c:v>
                </c:pt>
                <c:pt idx="302">
                  <c:v>4543</c:v>
                </c:pt>
                <c:pt idx="303">
                  <c:v>3905</c:v>
                </c:pt>
                <c:pt idx="304">
                  <c:v>3517</c:v>
                </c:pt>
                <c:pt idx="305">
                  <c:v>2985</c:v>
                </c:pt>
                <c:pt idx="306">
                  <c:v>4141</c:v>
                </c:pt>
                <c:pt idx="307">
                  <c:v>5234</c:v>
                </c:pt>
                <c:pt idx="308">
                  <c:v>4549</c:v>
                </c:pt>
                <c:pt idx="309">
                  <c:v>4341</c:v>
                </c:pt>
                <c:pt idx="310">
                  <c:v>3176</c:v>
                </c:pt>
                <c:pt idx="311">
                  <c:v>3838</c:v>
                </c:pt>
                <c:pt idx="312">
                  <c:v>2815</c:v>
                </c:pt>
                <c:pt idx="313">
                  <c:v>3583</c:v>
                </c:pt>
                <c:pt idx="314">
                  <c:v>4658</c:v>
                </c:pt>
                <c:pt idx="315">
                  <c:v>4667</c:v>
                </c:pt>
                <c:pt idx="316">
                  <c:v>4081</c:v>
                </c:pt>
                <c:pt idx="317">
                  <c:v>3456</c:v>
                </c:pt>
                <c:pt idx="318">
                  <c:v>3447</c:v>
                </c:pt>
                <c:pt idx="319">
                  <c:v>2544</c:v>
                </c:pt>
                <c:pt idx="320">
                  <c:v>3050</c:v>
                </c:pt>
                <c:pt idx="321">
                  <c:v>4223</c:v>
                </c:pt>
                <c:pt idx="322">
                  <c:v>4475</c:v>
                </c:pt>
                <c:pt idx="323">
                  <c:v>2589</c:v>
                </c:pt>
                <c:pt idx="324">
                  <c:v>2611</c:v>
                </c:pt>
                <c:pt idx="325">
                  <c:v>2412</c:v>
                </c:pt>
                <c:pt idx="326">
                  <c:v>2438</c:v>
                </c:pt>
                <c:pt idx="327">
                  <c:v>3639</c:v>
                </c:pt>
                <c:pt idx="328">
                  <c:v>4049</c:v>
                </c:pt>
                <c:pt idx="329">
                  <c:v>4418</c:v>
                </c:pt>
                <c:pt idx="330">
                  <c:v>3396</c:v>
                </c:pt>
                <c:pt idx="331">
                  <c:v>4104</c:v>
                </c:pt>
                <c:pt idx="332">
                  <c:v>3048</c:v>
                </c:pt>
                <c:pt idx="333">
                  <c:v>3269</c:v>
                </c:pt>
                <c:pt idx="334">
                  <c:v>4221</c:v>
                </c:pt>
                <c:pt idx="335">
                  <c:v>4920</c:v>
                </c:pt>
                <c:pt idx="336">
                  <c:v>5092</c:v>
                </c:pt>
                <c:pt idx="337">
                  <c:v>5064</c:v>
                </c:pt>
                <c:pt idx="338">
                  <c:v>5509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C-4B4A-A2AB-03D6EC3F4B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7"/>
        <c:axId val="566301024"/>
        <c:axId val="566304304"/>
      </c:barChart>
      <c:lineChart>
        <c:grouping val="standard"/>
        <c:varyColors val="0"/>
        <c:ser>
          <c:idx val="1"/>
          <c:order val="1"/>
          <c:tx>
            <c:strRef>
              <c:f>'28-4Dec'!$AG$3</c:f>
              <c:strCache>
                <c:ptCount val="1"/>
                <c:pt idx="0">
                  <c:v>% Detection</c:v>
                </c:pt>
              </c:strCache>
            </c:strRef>
          </c:tx>
          <c:spPr>
            <a:ln w="158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'28-4Dec'!$AD$4:$AD$342</c:f>
              <c:strCache>
                <c:ptCount val="33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27</c:v>
                </c:pt>
                <c:pt idx="87">
                  <c:v>28</c:v>
                </c:pt>
                <c:pt idx="88">
                  <c:v>29</c:v>
                </c:pt>
                <c:pt idx="89">
                  <c:v>30</c:v>
                </c:pt>
                <c:pt idx="90">
                  <c:v>31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5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9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15</c:v>
                </c:pt>
                <c:pt idx="106">
                  <c:v>16</c:v>
                </c:pt>
                <c:pt idx="107">
                  <c:v>17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21</c:v>
                </c:pt>
                <c:pt idx="112">
                  <c:v>22</c:v>
                </c:pt>
                <c:pt idx="113">
                  <c:v>23</c:v>
                </c:pt>
                <c:pt idx="114">
                  <c:v>24</c:v>
                </c:pt>
                <c:pt idx="115">
                  <c:v>25</c:v>
                </c:pt>
                <c:pt idx="116">
                  <c:v>26</c:v>
                </c:pt>
                <c:pt idx="117">
                  <c:v>27</c:v>
                </c:pt>
                <c:pt idx="118">
                  <c:v>28</c:v>
                </c:pt>
                <c:pt idx="119">
                  <c:v>29</c:v>
                </c:pt>
                <c:pt idx="120">
                  <c:v>30</c:v>
                </c:pt>
                <c:pt idx="121">
                  <c:v>1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5</c:v>
                </c:pt>
                <c:pt idx="126">
                  <c:v>6</c:v>
                </c:pt>
                <c:pt idx="127">
                  <c:v>7</c:v>
                </c:pt>
                <c:pt idx="128">
                  <c:v>8</c:v>
                </c:pt>
                <c:pt idx="129">
                  <c:v>9</c:v>
                </c:pt>
                <c:pt idx="130">
                  <c:v>10</c:v>
                </c:pt>
                <c:pt idx="131">
                  <c:v>11</c:v>
                </c:pt>
                <c:pt idx="132">
                  <c:v>12</c:v>
                </c:pt>
                <c:pt idx="133">
                  <c:v>13</c:v>
                </c:pt>
                <c:pt idx="134">
                  <c:v>14</c:v>
                </c:pt>
                <c:pt idx="135">
                  <c:v>15</c:v>
                </c:pt>
                <c:pt idx="136">
                  <c:v>16</c:v>
                </c:pt>
                <c:pt idx="137">
                  <c:v>17</c:v>
                </c:pt>
                <c:pt idx="138">
                  <c:v>18</c:v>
                </c:pt>
                <c:pt idx="139">
                  <c:v>19</c:v>
                </c:pt>
                <c:pt idx="140">
                  <c:v>20</c:v>
                </c:pt>
                <c:pt idx="141">
                  <c:v>21</c:v>
                </c:pt>
                <c:pt idx="142">
                  <c:v>22</c:v>
                </c:pt>
                <c:pt idx="143">
                  <c:v>23</c:v>
                </c:pt>
                <c:pt idx="144">
                  <c:v>24</c:v>
                </c:pt>
                <c:pt idx="145">
                  <c:v>25</c:v>
                </c:pt>
                <c:pt idx="146">
                  <c:v>26</c:v>
                </c:pt>
                <c:pt idx="147">
                  <c:v>27</c:v>
                </c:pt>
                <c:pt idx="148">
                  <c:v>28</c:v>
                </c:pt>
                <c:pt idx="149">
                  <c:v>29</c:v>
                </c:pt>
                <c:pt idx="150">
                  <c:v>30</c:v>
                </c:pt>
                <c:pt idx="151">
                  <c:v>31</c:v>
                </c:pt>
                <c:pt idx="152">
                  <c:v>1</c:v>
                </c:pt>
                <c:pt idx="153">
                  <c:v>2</c:v>
                </c:pt>
                <c:pt idx="154">
                  <c:v>3</c:v>
                </c:pt>
                <c:pt idx="155">
                  <c:v>4</c:v>
                </c:pt>
                <c:pt idx="156">
                  <c:v>5</c:v>
                </c:pt>
                <c:pt idx="157">
                  <c:v>6</c:v>
                </c:pt>
                <c:pt idx="158">
                  <c:v>7</c:v>
                </c:pt>
                <c:pt idx="159">
                  <c:v>8</c:v>
                </c:pt>
                <c:pt idx="160">
                  <c:v>9</c:v>
                </c:pt>
                <c:pt idx="161">
                  <c:v>10</c:v>
                </c:pt>
                <c:pt idx="162">
                  <c:v>11</c:v>
                </c:pt>
                <c:pt idx="163">
                  <c:v>12</c:v>
                </c:pt>
                <c:pt idx="164">
                  <c:v>13</c:v>
                </c:pt>
                <c:pt idx="165">
                  <c:v>14</c:v>
                </c:pt>
                <c:pt idx="166">
                  <c:v>15</c:v>
                </c:pt>
                <c:pt idx="167">
                  <c:v>16</c:v>
                </c:pt>
                <c:pt idx="168">
                  <c:v>17</c:v>
                </c:pt>
                <c:pt idx="169">
                  <c:v>18</c:v>
                </c:pt>
                <c:pt idx="170">
                  <c:v>19</c:v>
                </c:pt>
                <c:pt idx="171">
                  <c:v>20</c:v>
                </c:pt>
                <c:pt idx="172">
                  <c:v>21</c:v>
                </c:pt>
                <c:pt idx="173">
                  <c:v>22</c:v>
                </c:pt>
                <c:pt idx="174">
                  <c:v>23</c:v>
                </c:pt>
                <c:pt idx="175">
                  <c:v>24</c:v>
                </c:pt>
                <c:pt idx="176">
                  <c:v>25</c:v>
                </c:pt>
                <c:pt idx="177">
                  <c:v>26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30</c:v>
                </c:pt>
                <c:pt idx="182">
                  <c:v>1</c:v>
                </c:pt>
                <c:pt idx="183">
                  <c:v>2</c:v>
                </c:pt>
                <c:pt idx="184">
                  <c:v>3</c:v>
                </c:pt>
                <c:pt idx="185">
                  <c:v>4</c:v>
                </c:pt>
                <c:pt idx="186">
                  <c:v>5</c:v>
                </c:pt>
                <c:pt idx="187">
                  <c:v>6</c:v>
                </c:pt>
                <c:pt idx="188">
                  <c:v>7</c:v>
                </c:pt>
                <c:pt idx="189">
                  <c:v>8</c:v>
                </c:pt>
                <c:pt idx="190">
                  <c:v>9</c:v>
                </c:pt>
                <c:pt idx="191">
                  <c:v>10</c:v>
                </c:pt>
                <c:pt idx="192">
                  <c:v>11</c:v>
                </c:pt>
                <c:pt idx="193">
                  <c:v>12</c:v>
                </c:pt>
                <c:pt idx="194">
                  <c:v>13</c:v>
                </c:pt>
                <c:pt idx="195">
                  <c:v>14</c:v>
                </c:pt>
                <c:pt idx="196">
                  <c:v>15</c:v>
                </c:pt>
                <c:pt idx="197">
                  <c:v>16</c:v>
                </c:pt>
                <c:pt idx="198">
                  <c:v>17</c:v>
                </c:pt>
                <c:pt idx="199">
                  <c:v>18</c:v>
                </c:pt>
                <c:pt idx="200">
                  <c:v>19</c:v>
                </c:pt>
                <c:pt idx="201">
                  <c:v>20</c:v>
                </c:pt>
                <c:pt idx="202">
                  <c:v>21</c:v>
                </c:pt>
                <c:pt idx="203">
                  <c:v>22</c:v>
                </c:pt>
                <c:pt idx="204">
                  <c:v>23</c:v>
                </c:pt>
                <c:pt idx="205">
                  <c:v>24</c:v>
                </c:pt>
                <c:pt idx="206">
                  <c:v>25</c:v>
                </c:pt>
                <c:pt idx="207">
                  <c:v>26</c:v>
                </c:pt>
                <c:pt idx="208">
                  <c:v>27</c:v>
                </c:pt>
                <c:pt idx="209">
                  <c:v>28</c:v>
                </c:pt>
                <c:pt idx="210">
                  <c:v>29</c:v>
                </c:pt>
                <c:pt idx="211">
                  <c:v>30</c:v>
                </c:pt>
                <c:pt idx="212">
                  <c:v>31</c:v>
                </c:pt>
                <c:pt idx="213">
                  <c:v>1</c:v>
                </c:pt>
                <c:pt idx="214">
                  <c:v>2</c:v>
                </c:pt>
                <c:pt idx="215">
                  <c:v>3</c:v>
                </c:pt>
                <c:pt idx="216">
                  <c:v>4</c:v>
                </c:pt>
                <c:pt idx="217">
                  <c:v>5</c:v>
                </c:pt>
                <c:pt idx="218">
                  <c:v>6</c:v>
                </c:pt>
                <c:pt idx="219">
                  <c:v>7</c:v>
                </c:pt>
                <c:pt idx="220">
                  <c:v>8</c:v>
                </c:pt>
                <c:pt idx="221">
                  <c:v>9</c:v>
                </c:pt>
                <c:pt idx="222">
                  <c:v>10</c:v>
                </c:pt>
                <c:pt idx="223">
                  <c:v>11</c:v>
                </c:pt>
                <c:pt idx="224">
                  <c:v>12</c:v>
                </c:pt>
                <c:pt idx="225">
                  <c:v>13</c:v>
                </c:pt>
                <c:pt idx="226">
                  <c:v>14</c:v>
                </c:pt>
                <c:pt idx="227">
                  <c:v>15</c:v>
                </c:pt>
                <c:pt idx="228">
                  <c:v>16</c:v>
                </c:pt>
                <c:pt idx="229">
                  <c:v>17</c:v>
                </c:pt>
                <c:pt idx="230">
                  <c:v>18</c:v>
                </c:pt>
                <c:pt idx="231">
                  <c:v>19</c:v>
                </c:pt>
                <c:pt idx="232">
                  <c:v>20</c:v>
                </c:pt>
                <c:pt idx="233">
                  <c:v>21</c:v>
                </c:pt>
                <c:pt idx="234">
                  <c:v>22</c:v>
                </c:pt>
                <c:pt idx="235">
                  <c:v>23</c:v>
                </c:pt>
                <c:pt idx="236">
                  <c:v>24</c:v>
                </c:pt>
                <c:pt idx="237">
                  <c:v>25</c:v>
                </c:pt>
                <c:pt idx="238">
                  <c:v>26</c:v>
                </c:pt>
                <c:pt idx="239">
                  <c:v>27</c:v>
                </c:pt>
                <c:pt idx="240">
                  <c:v>28</c:v>
                </c:pt>
                <c:pt idx="241">
                  <c:v>29</c:v>
                </c:pt>
                <c:pt idx="242">
                  <c:v>30</c:v>
                </c:pt>
                <c:pt idx="243">
                  <c:v>31</c:v>
                </c:pt>
                <c:pt idx="244">
                  <c:v>1</c:v>
                </c:pt>
                <c:pt idx="245">
                  <c:v>2</c:v>
                </c:pt>
                <c:pt idx="246">
                  <c:v>3</c:v>
                </c:pt>
                <c:pt idx="247">
                  <c:v>4</c:v>
                </c:pt>
                <c:pt idx="248">
                  <c:v>5</c:v>
                </c:pt>
                <c:pt idx="249">
                  <c:v>6</c:v>
                </c:pt>
                <c:pt idx="250">
                  <c:v>7</c:v>
                </c:pt>
                <c:pt idx="251">
                  <c:v>8</c:v>
                </c:pt>
                <c:pt idx="252">
                  <c:v>9</c:v>
                </c:pt>
                <c:pt idx="253">
                  <c:v>10</c:v>
                </c:pt>
                <c:pt idx="254">
                  <c:v>11</c:v>
                </c:pt>
                <c:pt idx="255">
                  <c:v>12</c:v>
                </c:pt>
                <c:pt idx="256">
                  <c:v>13</c:v>
                </c:pt>
                <c:pt idx="257">
                  <c:v>14</c:v>
                </c:pt>
                <c:pt idx="258">
                  <c:v>15</c:v>
                </c:pt>
                <c:pt idx="259">
                  <c:v>16</c:v>
                </c:pt>
                <c:pt idx="260">
                  <c:v>17</c:v>
                </c:pt>
                <c:pt idx="261">
                  <c:v>18</c:v>
                </c:pt>
                <c:pt idx="262">
                  <c:v>19</c:v>
                </c:pt>
                <c:pt idx="263">
                  <c:v>20</c:v>
                </c:pt>
                <c:pt idx="264">
                  <c:v>21</c:v>
                </c:pt>
                <c:pt idx="265">
                  <c:v>22</c:v>
                </c:pt>
                <c:pt idx="266">
                  <c:v>23</c:v>
                </c:pt>
                <c:pt idx="267">
                  <c:v>24</c:v>
                </c:pt>
                <c:pt idx="268">
                  <c:v>25</c:v>
                </c:pt>
                <c:pt idx="269">
                  <c:v>26</c:v>
                </c:pt>
                <c:pt idx="270">
                  <c:v>27</c:v>
                </c:pt>
                <c:pt idx="271">
                  <c:v>28</c:v>
                </c:pt>
                <c:pt idx="272">
                  <c:v>29</c:v>
                </c:pt>
                <c:pt idx="273">
                  <c:v>30</c:v>
                </c:pt>
                <c:pt idx="274">
                  <c:v>1</c:v>
                </c:pt>
                <c:pt idx="275">
                  <c:v>2</c:v>
                </c:pt>
                <c:pt idx="276">
                  <c:v>3</c:v>
                </c:pt>
                <c:pt idx="277">
                  <c:v>4</c:v>
                </c:pt>
                <c:pt idx="278">
                  <c:v>5</c:v>
                </c:pt>
                <c:pt idx="279">
                  <c:v>6</c:v>
                </c:pt>
                <c:pt idx="280">
                  <c:v>7</c:v>
                </c:pt>
                <c:pt idx="281">
                  <c:v>8</c:v>
                </c:pt>
                <c:pt idx="282">
                  <c:v>9</c:v>
                </c:pt>
                <c:pt idx="283">
                  <c:v>10</c:v>
                </c:pt>
                <c:pt idx="284">
                  <c:v>11</c:v>
                </c:pt>
                <c:pt idx="285">
                  <c:v>12</c:v>
                </c:pt>
                <c:pt idx="286">
                  <c:v>13</c:v>
                </c:pt>
                <c:pt idx="287">
                  <c:v>14</c:v>
                </c:pt>
                <c:pt idx="288">
                  <c:v>15</c:v>
                </c:pt>
                <c:pt idx="289">
                  <c:v>16</c:v>
                </c:pt>
                <c:pt idx="290">
                  <c:v>17</c:v>
                </c:pt>
                <c:pt idx="291">
                  <c:v>18</c:v>
                </c:pt>
                <c:pt idx="292">
                  <c:v>19</c:v>
                </c:pt>
                <c:pt idx="293">
                  <c:v>20</c:v>
                </c:pt>
                <c:pt idx="294">
                  <c:v>21</c:v>
                </c:pt>
                <c:pt idx="295">
                  <c:v>22</c:v>
                </c:pt>
                <c:pt idx="296">
                  <c:v>23</c:v>
                </c:pt>
                <c:pt idx="297">
                  <c:v>24</c:v>
                </c:pt>
                <c:pt idx="298">
                  <c:v>25</c:v>
                </c:pt>
                <c:pt idx="299">
                  <c:v>26</c:v>
                </c:pt>
                <c:pt idx="300">
                  <c:v>27</c:v>
                </c:pt>
                <c:pt idx="301">
                  <c:v>28</c:v>
                </c:pt>
                <c:pt idx="302">
                  <c:v>29</c:v>
                </c:pt>
                <c:pt idx="303">
                  <c:v>30</c:v>
                </c:pt>
                <c:pt idx="304">
                  <c:v>31</c:v>
                </c:pt>
                <c:pt idx="305">
                  <c:v>1</c:v>
                </c:pt>
                <c:pt idx="306">
                  <c:v>2</c:v>
                </c:pt>
                <c:pt idx="307">
                  <c:v>3</c:v>
                </c:pt>
                <c:pt idx="308">
                  <c:v>4</c:v>
                </c:pt>
                <c:pt idx="309">
                  <c:v>5</c:v>
                </c:pt>
                <c:pt idx="310">
                  <c:v>6</c:v>
                </c:pt>
                <c:pt idx="311">
                  <c:v>7</c:v>
                </c:pt>
                <c:pt idx="312">
                  <c:v>8</c:v>
                </c:pt>
                <c:pt idx="313">
                  <c:v>9</c:v>
                </c:pt>
                <c:pt idx="314">
                  <c:v>10</c:v>
                </c:pt>
                <c:pt idx="315">
                  <c:v>11</c:v>
                </c:pt>
                <c:pt idx="316">
                  <c:v>12</c:v>
                </c:pt>
                <c:pt idx="317">
                  <c:v>13</c:v>
                </c:pt>
                <c:pt idx="318">
                  <c:v>14</c:v>
                </c:pt>
                <c:pt idx="319">
                  <c:v>15</c:v>
                </c:pt>
                <c:pt idx="320">
                  <c:v>16</c:v>
                </c:pt>
                <c:pt idx="321">
                  <c:v>17</c:v>
                </c:pt>
                <c:pt idx="322">
                  <c:v>18</c:v>
                </c:pt>
                <c:pt idx="323">
                  <c:v>19</c:v>
                </c:pt>
                <c:pt idx="324">
                  <c:v>20</c:v>
                </c:pt>
                <c:pt idx="325">
                  <c:v>21</c:v>
                </c:pt>
                <c:pt idx="326">
                  <c:v>22</c:v>
                </c:pt>
                <c:pt idx="327">
                  <c:v>23</c:v>
                </c:pt>
                <c:pt idx="328">
                  <c:v>24</c:v>
                </c:pt>
                <c:pt idx="329">
                  <c:v>25</c:v>
                </c:pt>
                <c:pt idx="330">
                  <c:v>26</c:v>
                </c:pt>
                <c:pt idx="331">
                  <c:v>27</c:v>
                </c:pt>
                <c:pt idx="332">
                  <c:v>28</c:v>
                </c:pt>
                <c:pt idx="333">
                  <c:v>29</c:v>
                </c:pt>
                <c:pt idx="334">
                  <c:v>30</c:v>
                </c:pt>
                <c:pt idx="335">
                  <c:v>1</c:v>
                </c:pt>
                <c:pt idx="336">
                  <c:v>2</c:v>
                </c:pt>
                <c:pt idx="337">
                  <c:v>3</c:v>
                </c:pt>
                <c:pt idx="338">
                  <c:v>4</c:v>
                </c:pt>
              </c:strCache>
            </c:strRef>
          </c:cat>
          <c:val>
            <c:numRef>
              <c:f>'28-4Dec'!$AG$4:$AG$342</c:f>
              <c:numCache>
                <c:formatCode>0.0</c:formatCode>
                <c:ptCount val="3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100</c:v>
                </c:pt>
                <c:pt idx="8">
                  <c:v>30.76923076923077</c:v>
                </c:pt>
                <c:pt idx="9">
                  <c:v>0</c:v>
                </c:pt>
                <c:pt idx="10">
                  <c:v>0</c:v>
                </c:pt>
                <c:pt idx="11">
                  <c:v>33.333333333333329</c:v>
                </c:pt>
                <c:pt idx="12">
                  <c:v>14.285714285714285</c:v>
                </c:pt>
                <c:pt idx="13">
                  <c:v>85.714285714285708</c:v>
                </c:pt>
                <c:pt idx="14">
                  <c:v>41.666666666666671</c:v>
                </c:pt>
                <c:pt idx="15">
                  <c:v>11.111111111111111</c:v>
                </c:pt>
                <c:pt idx="16">
                  <c:v>0</c:v>
                </c:pt>
                <c:pt idx="17">
                  <c:v>4.3478260869565215</c:v>
                </c:pt>
                <c:pt idx="18">
                  <c:v>16.666666666666664</c:v>
                </c:pt>
                <c:pt idx="19">
                  <c:v>6.25</c:v>
                </c:pt>
                <c:pt idx="20">
                  <c:v>0</c:v>
                </c:pt>
                <c:pt idx="21">
                  <c:v>12.5</c:v>
                </c:pt>
                <c:pt idx="22">
                  <c:v>12.5</c:v>
                </c:pt>
                <c:pt idx="23">
                  <c:v>10.526315789473683</c:v>
                </c:pt>
                <c:pt idx="24">
                  <c:v>7.6923076923076925</c:v>
                </c:pt>
                <c:pt idx="25">
                  <c:v>11.475409836065573</c:v>
                </c:pt>
                <c:pt idx="26">
                  <c:v>6.7796610169491522</c:v>
                </c:pt>
                <c:pt idx="27">
                  <c:v>12.820512820512819</c:v>
                </c:pt>
                <c:pt idx="28">
                  <c:v>7.4074074074074066</c:v>
                </c:pt>
                <c:pt idx="29">
                  <c:v>5.9259259259259265</c:v>
                </c:pt>
                <c:pt idx="30">
                  <c:v>4.225352112676056</c:v>
                </c:pt>
                <c:pt idx="31">
                  <c:v>4.0178571428571432</c:v>
                </c:pt>
                <c:pt idx="32">
                  <c:v>9.1503267973856204</c:v>
                </c:pt>
                <c:pt idx="33">
                  <c:v>6.25</c:v>
                </c:pt>
                <c:pt idx="34">
                  <c:v>6.8085106382978724</c:v>
                </c:pt>
                <c:pt idx="35">
                  <c:v>2.0671834625323</c:v>
                </c:pt>
                <c:pt idx="36">
                  <c:v>3.9024390243902438</c:v>
                </c:pt>
                <c:pt idx="37">
                  <c:v>2.6315789473684208</c:v>
                </c:pt>
                <c:pt idx="38">
                  <c:v>7.6923076923076925</c:v>
                </c:pt>
                <c:pt idx="39">
                  <c:v>4.918032786885246</c:v>
                </c:pt>
                <c:pt idx="40">
                  <c:v>9.8039215686274517</c:v>
                </c:pt>
                <c:pt idx="41">
                  <c:v>3.0769230769230771</c:v>
                </c:pt>
                <c:pt idx="42">
                  <c:v>4.3103448275862073</c:v>
                </c:pt>
                <c:pt idx="43">
                  <c:v>7.2463768115942031</c:v>
                </c:pt>
                <c:pt idx="44">
                  <c:v>3.7735849056603774</c:v>
                </c:pt>
                <c:pt idx="45">
                  <c:v>7.4074074074074066</c:v>
                </c:pt>
                <c:pt idx="46">
                  <c:v>0</c:v>
                </c:pt>
                <c:pt idx="47">
                  <c:v>0.8</c:v>
                </c:pt>
                <c:pt idx="48">
                  <c:v>4.838709677419355</c:v>
                </c:pt>
                <c:pt idx="49">
                  <c:v>0.53191489361702127</c:v>
                </c:pt>
                <c:pt idx="50">
                  <c:v>1.0362694300518136</c:v>
                </c:pt>
                <c:pt idx="51">
                  <c:v>2.1052631578947367</c:v>
                </c:pt>
                <c:pt idx="52">
                  <c:v>0</c:v>
                </c:pt>
                <c:pt idx="53">
                  <c:v>0.78431372549019607</c:v>
                </c:pt>
                <c:pt idx="54">
                  <c:v>1.1396011396011396</c:v>
                </c:pt>
                <c:pt idx="55">
                  <c:v>1.2269938650306749</c:v>
                </c:pt>
                <c:pt idx="56">
                  <c:v>0.83217753120665738</c:v>
                </c:pt>
                <c:pt idx="57">
                  <c:v>0</c:v>
                </c:pt>
                <c:pt idx="58">
                  <c:v>0.17035775127768313</c:v>
                </c:pt>
                <c:pt idx="59">
                  <c:v>0.13679890560875513</c:v>
                </c:pt>
                <c:pt idx="60">
                  <c:v>0.322061191626409</c:v>
                </c:pt>
                <c:pt idx="61">
                  <c:v>0.39946737683089217</c:v>
                </c:pt>
                <c:pt idx="62">
                  <c:v>0.83798882681564246</c:v>
                </c:pt>
                <c:pt idx="63">
                  <c:v>0.63291139240506333</c:v>
                </c:pt>
                <c:pt idx="64">
                  <c:v>0.29806259314456035</c:v>
                </c:pt>
                <c:pt idx="65">
                  <c:v>0.48465266558966075</c:v>
                </c:pt>
                <c:pt idx="66">
                  <c:v>0.57471264367816088</c:v>
                </c:pt>
                <c:pt idx="67">
                  <c:v>1.9642857142857142</c:v>
                </c:pt>
                <c:pt idx="68">
                  <c:v>0.99132589838909546</c:v>
                </c:pt>
                <c:pt idx="69">
                  <c:v>1.9639934533551555</c:v>
                </c:pt>
                <c:pt idx="70">
                  <c:v>2.1890547263681595</c:v>
                </c:pt>
                <c:pt idx="71">
                  <c:v>3.3206831119544589</c:v>
                </c:pt>
                <c:pt idx="72">
                  <c:v>3.5313001605136436</c:v>
                </c:pt>
                <c:pt idx="73">
                  <c:v>3.9085545722713868</c:v>
                </c:pt>
                <c:pt idx="74">
                  <c:v>5.4131054131054128</c:v>
                </c:pt>
                <c:pt idx="75">
                  <c:v>4.6575342465753424</c:v>
                </c:pt>
                <c:pt idx="76">
                  <c:v>5.1549652118912084</c:v>
                </c:pt>
                <c:pt idx="77">
                  <c:v>6.5652818991097925</c:v>
                </c:pt>
                <c:pt idx="78">
                  <c:v>8.2210708117443865</c:v>
                </c:pt>
                <c:pt idx="79">
                  <c:v>9.6254148885727844</c:v>
                </c:pt>
                <c:pt idx="80">
                  <c:v>13.189448441247004</c:v>
                </c:pt>
                <c:pt idx="81">
                  <c:v>16.326530612244898</c:v>
                </c:pt>
                <c:pt idx="82">
                  <c:v>8.6534402701561852</c:v>
                </c:pt>
                <c:pt idx="83">
                  <c:v>16.5890816758358</c:v>
                </c:pt>
                <c:pt idx="84">
                  <c:v>16.045159083133768</c:v>
                </c:pt>
                <c:pt idx="85">
                  <c:v>12.805241215008934</c:v>
                </c:pt>
                <c:pt idx="86">
                  <c:v>6.6491688538932632</c:v>
                </c:pt>
                <c:pt idx="87">
                  <c:v>13.856109630757519</c:v>
                </c:pt>
                <c:pt idx="88">
                  <c:v>7.8187472234562421</c:v>
                </c:pt>
                <c:pt idx="89">
                  <c:v>5.1293103448275863</c:v>
                </c:pt>
                <c:pt idx="90">
                  <c:v>13.966480446927374</c:v>
                </c:pt>
                <c:pt idx="91">
                  <c:v>9.2906013683831468</c:v>
                </c:pt>
                <c:pt idx="92">
                  <c:v>8.3361457981775224</c:v>
                </c:pt>
                <c:pt idx="93">
                  <c:v>15.894279507603187</c:v>
                </c:pt>
                <c:pt idx="94">
                  <c:v>11.320163060520541</c:v>
                </c:pt>
                <c:pt idx="95">
                  <c:v>2.8368794326241136</c:v>
                </c:pt>
                <c:pt idx="96">
                  <c:v>3.3410434335646362</c:v>
                </c:pt>
                <c:pt idx="97">
                  <c:v>2.0472773322076825</c:v>
                </c:pt>
                <c:pt idx="98">
                  <c:v>2.1556256572029442</c:v>
                </c:pt>
                <c:pt idx="99">
                  <c:v>2.5160749231199331</c:v>
                </c:pt>
                <c:pt idx="100">
                  <c:v>1.9332627118644068</c:v>
                </c:pt>
                <c:pt idx="101">
                  <c:v>1.8499486125385407</c:v>
                </c:pt>
                <c:pt idx="102">
                  <c:v>2.7596223674655045</c:v>
                </c:pt>
                <c:pt idx="103">
                  <c:v>2.2174148188209846</c:v>
                </c:pt>
                <c:pt idx="104">
                  <c:v>1.716188524590164</c:v>
                </c:pt>
                <c:pt idx="105">
                  <c:v>1.3937282229965158</c:v>
                </c:pt>
                <c:pt idx="106">
                  <c:v>1.4762871378483116</c:v>
                </c:pt>
                <c:pt idx="107">
                  <c:v>1.1038430089942763</c:v>
                </c:pt>
                <c:pt idx="108">
                  <c:v>0.74481865284974091</c:v>
                </c:pt>
                <c:pt idx="109">
                  <c:v>1.3210927004030453</c:v>
                </c:pt>
                <c:pt idx="110">
                  <c:v>1.3494318181818181</c:v>
                </c:pt>
                <c:pt idx="111">
                  <c:v>0.7975348921515315</c:v>
                </c:pt>
                <c:pt idx="112">
                  <c:v>0.87984999278811482</c:v>
                </c:pt>
                <c:pt idx="113">
                  <c:v>0.35783994795055302</c:v>
                </c:pt>
                <c:pt idx="114">
                  <c:v>1.3022828251876819</c:v>
                </c:pt>
                <c:pt idx="115">
                  <c:v>0.65848015661149673</c:v>
                </c:pt>
                <c:pt idx="116">
                  <c:v>0.411240575736806</c:v>
                </c:pt>
                <c:pt idx="117">
                  <c:v>0.64420218037661048</c:v>
                </c:pt>
                <c:pt idx="118">
                  <c:v>0.35842293906810035</c:v>
                </c:pt>
                <c:pt idx="119">
                  <c:v>0.31919744642042863</c:v>
                </c:pt>
                <c:pt idx="120">
                  <c:v>0.14006828328810295</c:v>
                </c:pt>
                <c:pt idx="121">
                  <c:v>0.41168658698539179</c:v>
                </c:pt>
                <c:pt idx="122">
                  <c:v>5.4094990803851564E-2</c:v>
                </c:pt>
                <c:pt idx="123">
                  <c:v>0.44371405094494659</c:v>
                </c:pt>
                <c:pt idx="124">
                  <c:v>0.35324834894793428</c:v>
                </c:pt>
                <c:pt idx="125">
                  <c:v>0.21840021840021842</c:v>
                </c:pt>
                <c:pt idx="126">
                  <c:v>0.35535454692295265</c:v>
                </c:pt>
                <c:pt idx="127">
                  <c:v>0.41737315768879613</c:v>
                </c:pt>
                <c:pt idx="128">
                  <c:v>0.22738756947953515</c:v>
                </c:pt>
                <c:pt idx="129">
                  <c:v>0.16144656118824668</c:v>
                </c:pt>
                <c:pt idx="130">
                  <c:v>0.10760401721664276</c:v>
                </c:pt>
                <c:pt idx="131">
                  <c:v>0.22573363431151239</c:v>
                </c:pt>
                <c:pt idx="132">
                  <c:v>0.17686072218128224</c:v>
                </c:pt>
                <c:pt idx="133">
                  <c:v>0.12096774193548387</c:v>
                </c:pt>
                <c:pt idx="134">
                  <c:v>0.19971469329529246</c:v>
                </c:pt>
                <c:pt idx="135">
                  <c:v>4.9535603715170282E-2</c:v>
                </c:pt>
                <c:pt idx="136">
                  <c:v>0.12324757356339548</c:v>
                </c:pt>
                <c:pt idx="137">
                  <c:v>4.9468216670789017E-2</c:v>
                </c:pt>
                <c:pt idx="138">
                  <c:v>7.3953557166099693E-2</c:v>
                </c:pt>
                <c:pt idx="139">
                  <c:v>0.13061650992685475</c:v>
                </c:pt>
                <c:pt idx="140">
                  <c:v>4.6871338176704948E-2</c:v>
                </c:pt>
                <c:pt idx="141">
                  <c:v>9.2732120088095518E-2</c:v>
                </c:pt>
                <c:pt idx="142">
                  <c:v>6.4632885211995866E-2</c:v>
                </c:pt>
                <c:pt idx="143">
                  <c:v>3.7907505686125852E-2</c:v>
                </c:pt>
                <c:pt idx="144">
                  <c:v>0.18613308515588647</c:v>
                </c:pt>
                <c:pt idx="145">
                  <c:v>0.15865267268733219</c:v>
                </c:pt>
                <c:pt idx="146">
                  <c:v>6.5267051017078206E-2</c:v>
                </c:pt>
                <c:pt idx="147">
                  <c:v>0.26943418820477</c:v>
                </c:pt>
                <c:pt idx="148">
                  <c:v>0.16338089532730637</c:v>
                </c:pt>
                <c:pt idx="149">
                  <c:v>0.12558511245575979</c:v>
                </c:pt>
                <c:pt idx="150">
                  <c:v>6.4449600412477451E-2</c:v>
                </c:pt>
                <c:pt idx="151">
                  <c:v>6.2539086929330828E-2</c:v>
                </c:pt>
                <c:pt idx="152">
                  <c:v>2.4682216463038382E-2</c:v>
                </c:pt>
                <c:pt idx="153">
                  <c:v>4.8576702613426601E-2</c:v>
                </c:pt>
                <c:pt idx="154">
                  <c:v>7.4671445639187581E-2</c:v>
                </c:pt>
                <c:pt idx="155">
                  <c:v>5.9826503140891413E-2</c:v>
                </c:pt>
                <c:pt idx="156">
                  <c:v>6.6941872141024206E-2</c:v>
                </c:pt>
                <c:pt idx="157">
                  <c:v>0.11409013120365087</c:v>
                </c:pt>
                <c:pt idx="158">
                  <c:v>5.9043495374926203E-2</c:v>
                </c:pt>
                <c:pt idx="159">
                  <c:v>6.920415224913494E-2</c:v>
                </c:pt>
                <c:pt idx="160">
                  <c:v>3.8001140034201027E-2</c:v>
                </c:pt>
                <c:pt idx="161">
                  <c:v>7.5566750629722915E-2</c:v>
                </c:pt>
                <c:pt idx="162">
                  <c:v>3.8587690526721972E-2</c:v>
                </c:pt>
                <c:pt idx="163">
                  <c:v>0.10206396008165117</c:v>
                </c:pt>
                <c:pt idx="164">
                  <c:v>0.10664770707429791</c:v>
                </c:pt>
                <c:pt idx="165">
                  <c:v>4.1684035014589414E-2</c:v>
                </c:pt>
                <c:pt idx="166">
                  <c:v>0</c:v>
                </c:pt>
                <c:pt idx="167">
                  <c:v>0.16786034019695611</c:v>
                </c:pt>
                <c:pt idx="168">
                  <c:v>1.2496875781054738E-2</c:v>
                </c:pt>
                <c:pt idx="169">
                  <c:v>2.4579083200196632E-2</c:v>
                </c:pt>
                <c:pt idx="170">
                  <c:v>0.11609345523146133</c:v>
                </c:pt>
                <c:pt idx="171">
                  <c:v>0.10144559979710879</c:v>
                </c:pt>
                <c:pt idx="172">
                  <c:v>0.24965325936199723</c:v>
                </c:pt>
                <c:pt idx="173">
                  <c:v>0.17727639000805803</c:v>
                </c:pt>
                <c:pt idx="174">
                  <c:v>6.9216127357674337E-2</c:v>
                </c:pt>
                <c:pt idx="175">
                  <c:v>0.15200456013680411</c:v>
                </c:pt>
                <c:pt idx="176">
                  <c:v>5.9961025333533209E-2</c:v>
                </c:pt>
                <c:pt idx="177">
                  <c:v>9.2592592592592601E-2</c:v>
                </c:pt>
                <c:pt idx="178">
                  <c:v>0.19757267852102736</c:v>
                </c:pt>
                <c:pt idx="179">
                  <c:v>0.15704750687082844</c:v>
                </c:pt>
                <c:pt idx="180">
                  <c:v>0.18642224638806898</c:v>
                </c:pt>
                <c:pt idx="181">
                  <c:v>5.7045065601825436E-2</c:v>
                </c:pt>
                <c:pt idx="182">
                  <c:v>0.31963470319634707</c:v>
                </c:pt>
                <c:pt idx="183">
                  <c:v>0.25834230355220666</c:v>
                </c:pt>
                <c:pt idx="184">
                  <c:v>7.0505287896592245E-2</c:v>
                </c:pt>
                <c:pt idx="185">
                  <c:v>8.3125519534497094E-2</c:v>
                </c:pt>
                <c:pt idx="186">
                  <c:v>0.31633056544088572</c:v>
                </c:pt>
                <c:pt idx="187">
                  <c:v>0.19267822736030829</c:v>
                </c:pt>
                <c:pt idx="188">
                  <c:v>0.26666666666666666</c:v>
                </c:pt>
                <c:pt idx="189">
                  <c:v>0.11379800853485066</c:v>
                </c:pt>
                <c:pt idx="190">
                  <c:v>6.920415224913494E-2</c:v>
                </c:pt>
                <c:pt idx="191">
                  <c:v>0.31520882584712373</c:v>
                </c:pt>
                <c:pt idx="192">
                  <c:v>0.15073861923424781</c:v>
                </c:pt>
                <c:pt idx="193">
                  <c:v>0.35549235691432635</c:v>
                </c:pt>
                <c:pt idx="194">
                  <c:v>0.63091482649842268</c:v>
                </c:pt>
                <c:pt idx="195">
                  <c:v>8.1606006202056477E-2</c:v>
                </c:pt>
                <c:pt idx="196">
                  <c:v>5.5689623166883244E-2</c:v>
                </c:pt>
                <c:pt idx="197">
                  <c:v>4.7875523638539794E-2</c:v>
                </c:pt>
                <c:pt idx="198">
                  <c:v>0.14930325149303253</c:v>
                </c:pt>
                <c:pt idx="199">
                  <c:v>6.1462814996926851E-2</c:v>
                </c:pt>
                <c:pt idx="200">
                  <c:v>9.036144578313253E-2</c:v>
                </c:pt>
                <c:pt idx="201">
                  <c:v>0.19027484143763213</c:v>
                </c:pt>
                <c:pt idx="202">
                  <c:v>0.3129890453834116</c:v>
                </c:pt>
                <c:pt idx="203">
                  <c:v>0.135236664162284</c:v>
                </c:pt>
                <c:pt idx="204">
                  <c:v>0.24229837313949465</c:v>
                </c:pt>
                <c:pt idx="205">
                  <c:v>5.1975051975051978E-2</c:v>
                </c:pt>
                <c:pt idx="206">
                  <c:v>0.38491147036181678</c:v>
                </c:pt>
                <c:pt idx="207">
                  <c:v>0.2363268062120189</c:v>
                </c:pt>
                <c:pt idx="208">
                  <c:v>0.13869625520110956</c:v>
                </c:pt>
                <c:pt idx="209">
                  <c:v>8.6505190311418692E-2</c:v>
                </c:pt>
                <c:pt idx="210">
                  <c:v>0.33580770590314601</c:v>
                </c:pt>
                <c:pt idx="211">
                  <c:v>8.6767895878524945E-2</c:v>
                </c:pt>
                <c:pt idx="212">
                  <c:v>9.9423344601312399E-2</c:v>
                </c:pt>
                <c:pt idx="213">
                  <c:v>0.32599837000814996</c:v>
                </c:pt>
                <c:pt idx="214">
                  <c:v>9.4161958568738227E-2</c:v>
                </c:pt>
                <c:pt idx="215">
                  <c:v>0.27019724398811135</c:v>
                </c:pt>
                <c:pt idx="216">
                  <c:v>0.22756005056890011</c:v>
                </c:pt>
                <c:pt idx="217">
                  <c:v>0.63125816282107095</c:v>
                </c:pt>
                <c:pt idx="218">
                  <c:v>0.60210737581535378</c:v>
                </c:pt>
                <c:pt idx="219">
                  <c:v>0.11030222810500773</c:v>
                </c:pt>
                <c:pt idx="220">
                  <c:v>0.27403516784654031</c:v>
                </c:pt>
                <c:pt idx="221">
                  <c:v>0</c:v>
                </c:pt>
                <c:pt idx="222">
                  <c:v>0.14060742407199101</c:v>
                </c:pt>
                <c:pt idx="223">
                  <c:v>0.19342359767891684</c:v>
                </c:pt>
                <c:pt idx="224">
                  <c:v>0.64951286535098685</c:v>
                </c:pt>
                <c:pt idx="225">
                  <c:v>0.42141794744670302</c:v>
                </c:pt>
                <c:pt idx="226">
                  <c:v>0.18495684340320592</c:v>
                </c:pt>
                <c:pt idx="227">
                  <c:v>5.9594755661501783E-2</c:v>
                </c:pt>
                <c:pt idx="228">
                  <c:v>6.5104166666666657E-2</c:v>
                </c:pt>
                <c:pt idx="229">
                  <c:v>0.30502111684655092</c:v>
                </c:pt>
                <c:pt idx="230">
                  <c:v>0.2142857142857143</c:v>
                </c:pt>
                <c:pt idx="231">
                  <c:v>4.8324742268041239E-2</c:v>
                </c:pt>
                <c:pt idx="232">
                  <c:v>1.8271514708569341E-2</c:v>
                </c:pt>
                <c:pt idx="233">
                  <c:v>0.23272050267628577</c:v>
                </c:pt>
                <c:pt idx="234">
                  <c:v>0.16816143497757849</c:v>
                </c:pt>
                <c:pt idx="235">
                  <c:v>0.56264066016504122</c:v>
                </c:pt>
                <c:pt idx="236">
                  <c:v>9.3510379652141387E-2</c:v>
                </c:pt>
                <c:pt idx="237">
                  <c:v>5.4229934924078092E-2</c:v>
                </c:pt>
                <c:pt idx="238">
                  <c:v>0.13438279900172778</c:v>
                </c:pt>
                <c:pt idx="239">
                  <c:v>0.12330456226880394</c:v>
                </c:pt>
                <c:pt idx="240">
                  <c:v>0.2103049421661409</c:v>
                </c:pt>
                <c:pt idx="241">
                  <c:v>8.4198708953129378E-2</c:v>
                </c:pt>
                <c:pt idx="242">
                  <c:v>0.19001085776330076</c:v>
                </c:pt>
                <c:pt idx="243">
                  <c:v>0.24057738572574178</c:v>
                </c:pt>
                <c:pt idx="244">
                  <c:v>9.4786729857819912E-2</c:v>
                </c:pt>
                <c:pt idx="245">
                  <c:v>7.8513478147081914E-2</c:v>
                </c:pt>
                <c:pt idx="246">
                  <c:v>0.17061207080400936</c:v>
                </c:pt>
                <c:pt idx="247">
                  <c:v>0.21920210434020165</c:v>
                </c:pt>
                <c:pt idx="248">
                  <c:v>0.17223561832586978</c:v>
                </c:pt>
                <c:pt idx="249">
                  <c:v>0.14438348252959862</c:v>
                </c:pt>
                <c:pt idx="250">
                  <c:v>6.333122229259025E-2</c:v>
                </c:pt>
                <c:pt idx="251">
                  <c:v>0.12955465587044535</c:v>
                </c:pt>
                <c:pt idx="252">
                  <c:v>0.26080476900149036</c:v>
                </c:pt>
                <c:pt idx="253">
                  <c:v>0.180469219971927</c:v>
                </c:pt>
                <c:pt idx="254">
                  <c:v>0.11976047904191617</c:v>
                </c:pt>
                <c:pt idx="255">
                  <c:v>0.21964856230031948</c:v>
                </c:pt>
                <c:pt idx="256">
                  <c:v>0.13400335008375211</c:v>
                </c:pt>
                <c:pt idx="257">
                  <c:v>0.36454773296878556</c:v>
                </c:pt>
                <c:pt idx="258">
                  <c:v>7.3170731707317069E-2</c:v>
                </c:pt>
                <c:pt idx="259">
                  <c:v>0.11806375442739078</c:v>
                </c:pt>
                <c:pt idx="260">
                  <c:v>9.9132589838909546E-2</c:v>
                </c:pt>
                <c:pt idx="261">
                  <c:v>9.1575091575091569E-2</c:v>
                </c:pt>
                <c:pt idx="262">
                  <c:v>0</c:v>
                </c:pt>
                <c:pt idx="263">
                  <c:v>0.12751036021676759</c:v>
                </c:pt>
                <c:pt idx="264">
                  <c:v>5.7603686635944701E-2</c:v>
                </c:pt>
                <c:pt idx="265">
                  <c:v>7.2463768115942032E-2</c:v>
                </c:pt>
                <c:pt idx="266">
                  <c:v>8.6937622256031299E-2</c:v>
                </c:pt>
                <c:pt idx="267">
                  <c:v>0.17097670442402221</c:v>
                </c:pt>
                <c:pt idx="268">
                  <c:v>8.9086859688195991E-2</c:v>
                </c:pt>
                <c:pt idx="269">
                  <c:v>0.82906608144355032</c:v>
                </c:pt>
                <c:pt idx="270">
                  <c:v>0.82293602336076455</c:v>
                </c:pt>
                <c:pt idx="271">
                  <c:v>0.12257405515832481</c:v>
                </c:pt>
                <c:pt idx="272">
                  <c:v>0.5592841163310962</c:v>
                </c:pt>
                <c:pt idx="273">
                  <c:v>0.16032064128256512</c:v>
                </c:pt>
                <c:pt idx="274">
                  <c:v>0.23030861354214646</c:v>
                </c:pt>
                <c:pt idx="275">
                  <c:v>0.12204051745179399</c:v>
                </c:pt>
                <c:pt idx="276">
                  <c:v>0.20983213429256595</c:v>
                </c:pt>
                <c:pt idx="277">
                  <c:v>0.63291139240506333</c:v>
                </c:pt>
                <c:pt idx="278">
                  <c:v>0.914560770156438</c:v>
                </c:pt>
                <c:pt idx="279">
                  <c:v>0.28379772961816307</c:v>
                </c:pt>
                <c:pt idx="280">
                  <c:v>9.3567251461988313E-2</c:v>
                </c:pt>
                <c:pt idx="281">
                  <c:v>0.28334786399302531</c:v>
                </c:pt>
                <c:pt idx="282">
                  <c:v>0.44210168338717909</c:v>
                </c:pt>
                <c:pt idx="283">
                  <c:v>0.13054830287206268</c:v>
                </c:pt>
                <c:pt idx="284">
                  <c:v>5.9470710674992558E-2</c:v>
                </c:pt>
                <c:pt idx="285">
                  <c:v>0.23724792408066431</c:v>
                </c:pt>
                <c:pt idx="286">
                  <c:v>0.94091903719912462</c:v>
                </c:pt>
                <c:pt idx="287">
                  <c:v>0.48067294211896655</c:v>
                </c:pt>
                <c:pt idx="288">
                  <c:v>0.27242246437552387</c:v>
                </c:pt>
                <c:pt idx="289">
                  <c:v>0.39698292973402144</c:v>
                </c:pt>
                <c:pt idx="290">
                  <c:v>0.5027932960893855</c:v>
                </c:pt>
                <c:pt idx="291">
                  <c:v>0.20465592223074958</c:v>
                </c:pt>
                <c:pt idx="292">
                  <c:v>0.28146361077603538</c:v>
                </c:pt>
                <c:pt idx="293">
                  <c:v>0.35103115401491886</c:v>
                </c:pt>
                <c:pt idx="294">
                  <c:v>0.33743549027391823</c:v>
                </c:pt>
                <c:pt idx="295">
                  <c:v>0.40363269424823411</c:v>
                </c:pt>
                <c:pt idx="296">
                  <c:v>0.39719626168224298</c:v>
                </c:pt>
                <c:pt idx="297">
                  <c:v>0.19753086419753088</c:v>
                </c:pt>
                <c:pt idx="298">
                  <c:v>1.0722169662567014</c:v>
                </c:pt>
                <c:pt idx="299">
                  <c:v>0.3671221700999388</c:v>
                </c:pt>
                <c:pt idx="300">
                  <c:v>0.17533606078316774</c:v>
                </c:pt>
                <c:pt idx="301">
                  <c:v>0.58823529411764708</c:v>
                </c:pt>
                <c:pt idx="302">
                  <c:v>0.39621395553598943</c:v>
                </c:pt>
                <c:pt idx="303">
                  <c:v>0.71702944942381563</c:v>
                </c:pt>
                <c:pt idx="304">
                  <c:v>0.28433323855558718</c:v>
                </c:pt>
                <c:pt idx="305">
                  <c:v>0.33500837520938026</c:v>
                </c:pt>
                <c:pt idx="306">
                  <c:v>0.24148756339048538</c:v>
                </c:pt>
                <c:pt idx="307">
                  <c:v>0.51585785250286587</c:v>
                </c:pt>
                <c:pt idx="308">
                  <c:v>0.24181138711804792</c:v>
                </c:pt>
                <c:pt idx="309">
                  <c:v>0.4376871688551025</c:v>
                </c:pt>
                <c:pt idx="310">
                  <c:v>0.69269521410579349</c:v>
                </c:pt>
                <c:pt idx="311">
                  <c:v>0.15633142261594579</c:v>
                </c:pt>
                <c:pt idx="312">
                  <c:v>0.17761989342806395</c:v>
                </c:pt>
                <c:pt idx="313">
                  <c:v>0.25118615685180018</c:v>
                </c:pt>
                <c:pt idx="314">
                  <c:v>0.27908973808501503</c:v>
                </c:pt>
                <c:pt idx="315">
                  <c:v>0.42854081851296338</c:v>
                </c:pt>
                <c:pt idx="316">
                  <c:v>0.34305317324185247</c:v>
                </c:pt>
                <c:pt idx="317">
                  <c:v>0.28935185185185186</c:v>
                </c:pt>
                <c:pt idx="318">
                  <c:v>0.1450536698578474</c:v>
                </c:pt>
                <c:pt idx="319">
                  <c:v>0.19654088050314467</c:v>
                </c:pt>
                <c:pt idx="320">
                  <c:v>0.32786885245901637</c:v>
                </c:pt>
                <c:pt idx="321">
                  <c:v>0.42623727208145862</c:v>
                </c:pt>
                <c:pt idx="322">
                  <c:v>0.46927374301675973</c:v>
                </c:pt>
                <c:pt idx="323">
                  <c:v>0.42487446890691388</c:v>
                </c:pt>
                <c:pt idx="324">
                  <c:v>0.65109153581003443</c:v>
                </c:pt>
                <c:pt idx="325">
                  <c:v>0.91210613598673307</c:v>
                </c:pt>
                <c:pt idx="326">
                  <c:v>0.12305168170631665</c:v>
                </c:pt>
                <c:pt idx="327">
                  <c:v>0.35724100027480077</c:v>
                </c:pt>
                <c:pt idx="328">
                  <c:v>0.86441096567053588</c:v>
                </c:pt>
                <c:pt idx="329">
                  <c:v>0.54323223177908564</c:v>
                </c:pt>
                <c:pt idx="330">
                  <c:v>0.50058892815076561</c:v>
                </c:pt>
                <c:pt idx="331">
                  <c:v>0.51169590643274854</c:v>
                </c:pt>
                <c:pt idx="332">
                  <c:v>0.78740157480314954</c:v>
                </c:pt>
                <c:pt idx="333">
                  <c:v>0.82594065463444477</c:v>
                </c:pt>
                <c:pt idx="334">
                  <c:v>0.59227671167969675</c:v>
                </c:pt>
                <c:pt idx="335">
                  <c:v>0.40650406504065045</c:v>
                </c:pt>
                <c:pt idx="336">
                  <c:v>0.64807541241162603</c:v>
                </c:pt>
                <c:pt idx="337">
                  <c:v>0.47393364928909953</c:v>
                </c:pt>
                <c:pt idx="338">
                  <c:v>0.52641132691958614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0C-4B4A-A2AB-03D6EC3F4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5524800"/>
        <c:axId val="213137568"/>
      </c:lineChart>
      <c:catAx>
        <c:axId val="56630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/>
                  <a:t>วันที่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66304304"/>
        <c:crosses val="autoZero"/>
        <c:auto val="1"/>
        <c:lblAlgn val="ctr"/>
        <c:lblOffset val="100"/>
        <c:noMultiLvlLbl val="0"/>
      </c:catAx>
      <c:valAx>
        <c:axId val="5663043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00B05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>
                    <a:solidFill>
                      <a:srgbClr val="00B050"/>
                    </a:solidFill>
                  </a:rPr>
                  <a:t>จำนวน (ตัวอย่าง)</a:t>
                </a:r>
                <a:endParaRPr lang="en-US">
                  <a:solidFill>
                    <a:srgbClr val="00B05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00B050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00B05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66301024"/>
        <c:crosses val="autoZero"/>
        <c:crossBetween val="between"/>
      </c:valAx>
      <c:valAx>
        <c:axId val="213137568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465524800"/>
        <c:crosses val="max"/>
        <c:crossBetween val="between"/>
      </c:valAx>
      <c:catAx>
        <c:axId val="4655248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1375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924171587926508"/>
          <c:y val="0.16466379948887885"/>
          <c:w val="0.22940675582570252"/>
          <c:h val="5.3954845121058533E-2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TH SarabunPSK" panose="020B0500040200020003" pitchFamily="34" charset="-34"/>
          <a:cs typeface="TH SarabunPSK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val>
            <c:numRef>
              <c:f>'28-4Dec'!$AI$4:$AI$342</c:f>
              <c:numCache>
                <c:formatCode>General</c:formatCode>
                <c:ptCount val="339"/>
                <c:pt idx="0">
                  <c:v>32131</c:v>
                </c:pt>
                <c:pt idx="1">
                  <c:v>32131</c:v>
                </c:pt>
                <c:pt idx="2">
                  <c:v>32131</c:v>
                </c:pt>
                <c:pt idx="3">
                  <c:v>32133</c:v>
                </c:pt>
                <c:pt idx="4">
                  <c:v>32135</c:v>
                </c:pt>
                <c:pt idx="5">
                  <c:v>32140</c:v>
                </c:pt>
                <c:pt idx="6">
                  <c:v>32140</c:v>
                </c:pt>
                <c:pt idx="7">
                  <c:v>32141</c:v>
                </c:pt>
                <c:pt idx="8">
                  <c:v>32154</c:v>
                </c:pt>
                <c:pt idx="9">
                  <c:v>32172</c:v>
                </c:pt>
                <c:pt idx="10">
                  <c:v>32175</c:v>
                </c:pt>
                <c:pt idx="11">
                  <c:v>32181</c:v>
                </c:pt>
                <c:pt idx="12">
                  <c:v>32195</c:v>
                </c:pt>
                <c:pt idx="13">
                  <c:v>32202</c:v>
                </c:pt>
                <c:pt idx="14">
                  <c:v>32214</c:v>
                </c:pt>
                <c:pt idx="15">
                  <c:v>32223</c:v>
                </c:pt>
                <c:pt idx="16">
                  <c:v>32228</c:v>
                </c:pt>
                <c:pt idx="17">
                  <c:v>32251</c:v>
                </c:pt>
                <c:pt idx="18">
                  <c:v>32257</c:v>
                </c:pt>
                <c:pt idx="19">
                  <c:v>32305</c:v>
                </c:pt>
                <c:pt idx="20">
                  <c:v>32317</c:v>
                </c:pt>
                <c:pt idx="21">
                  <c:v>32325</c:v>
                </c:pt>
                <c:pt idx="22">
                  <c:v>32349</c:v>
                </c:pt>
                <c:pt idx="23">
                  <c:v>32368</c:v>
                </c:pt>
                <c:pt idx="24">
                  <c:v>32394</c:v>
                </c:pt>
                <c:pt idx="25">
                  <c:v>32455</c:v>
                </c:pt>
                <c:pt idx="26">
                  <c:v>32514</c:v>
                </c:pt>
                <c:pt idx="27">
                  <c:v>32592</c:v>
                </c:pt>
                <c:pt idx="28">
                  <c:v>32700</c:v>
                </c:pt>
                <c:pt idx="29">
                  <c:v>32835</c:v>
                </c:pt>
                <c:pt idx="30">
                  <c:v>32977</c:v>
                </c:pt>
                <c:pt idx="31">
                  <c:v>33201</c:v>
                </c:pt>
                <c:pt idx="32">
                  <c:v>33354</c:v>
                </c:pt>
                <c:pt idx="33">
                  <c:v>33482</c:v>
                </c:pt>
                <c:pt idx="34">
                  <c:v>33717</c:v>
                </c:pt>
                <c:pt idx="35">
                  <c:v>34104</c:v>
                </c:pt>
                <c:pt idx="36">
                  <c:v>34309</c:v>
                </c:pt>
                <c:pt idx="37">
                  <c:v>34461</c:v>
                </c:pt>
                <c:pt idx="38">
                  <c:v>34565</c:v>
                </c:pt>
                <c:pt idx="39">
                  <c:v>34626</c:v>
                </c:pt>
                <c:pt idx="40">
                  <c:v>34677</c:v>
                </c:pt>
                <c:pt idx="41">
                  <c:v>34742</c:v>
                </c:pt>
                <c:pt idx="42">
                  <c:v>34858</c:v>
                </c:pt>
                <c:pt idx="43">
                  <c:v>34927</c:v>
                </c:pt>
                <c:pt idx="44">
                  <c:v>34980</c:v>
                </c:pt>
                <c:pt idx="45">
                  <c:v>35061</c:v>
                </c:pt>
                <c:pt idx="46">
                  <c:v>35094</c:v>
                </c:pt>
                <c:pt idx="47">
                  <c:v>35219</c:v>
                </c:pt>
                <c:pt idx="48">
                  <c:v>35343</c:v>
                </c:pt>
                <c:pt idx="49">
                  <c:v>35531</c:v>
                </c:pt>
                <c:pt idx="50">
                  <c:v>35724</c:v>
                </c:pt>
                <c:pt idx="51">
                  <c:v>35914</c:v>
                </c:pt>
                <c:pt idx="52">
                  <c:v>36094</c:v>
                </c:pt>
                <c:pt idx="53">
                  <c:v>36349</c:v>
                </c:pt>
                <c:pt idx="54">
                  <c:v>36700</c:v>
                </c:pt>
                <c:pt idx="55">
                  <c:v>37189</c:v>
                </c:pt>
                <c:pt idx="56">
                  <c:v>37910</c:v>
                </c:pt>
                <c:pt idx="57">
                  <c:v>39314</c:v>
                </c:pt>
                <c:pt idx="58">
                  <c:v>40488</c:v>
                </c:pt>
                <c:pt idx="59">
                  <c:v>41219</c:v>
                </c:pt>
                <c:pt idx="60">
                  <c:v>41840</c:v>
                </c:pt>
                <c:pt idx="61">
                  <c:v>42591</c:v>
                </c:pt>
                <c:pt idx="62">
                  <c:v>43307</c:v>
                </c:pt>
                <c:pt idx="63">
                  <c:v>43939</c:v>
                </c:pt>
                <c:pt idx="64">
                  <c:v>44610</c:v>
                </c:pt>
                <c:pt idx="65">
                  <c:v>45229</c:v>
                </c:pt>
                <c:pt idx="66">
                  <c:v>45925</c:v>
                </c:pt>
                <c:pt idx="67">
                  <c:v>46485</c:v>
                </c:pt>
                <c:pt idx="68">
                  <c:v>47292</c:v>
                </c:pt>
                <c:pt idx="69">
                  <c:v>47903</c:v>
                </c:pt>
                <c:pt idx="70">
                  <c:v>48908</c:v>
                </c:pt>
                <c:pt idx="71">
                  <c:v>49962</c:v>
                </c:pt>
                <c:pt idx="72">
                  <c:v>51208</c:v>
                </c:pt>
                <c:pt idx="73">
                  <c:v>52564</c:v>
                </c:pt>
                <c:pt idx="74">
                  <c:v>54670</c:v>
                </c:pt>
                <c:pt idx="75">
                  <c:v>56860</c:v>
                </c:pt>
                <c:pt idx="76">
                  <c:v>60022</c:v>
                </c:pt>
                <c:pt idx="77">
                  <c:v>62718</c:v>
                </c:pt>
                <c:pt idx="78">
                  <c:v>65613</c:v>
                </c:pt>
                <c:pt idx="79">
                  <c:v>67722</c:v>
                </c:pt>
                <c:pt idx="80">
                  <c:v>69390</c:v>
                </c:pt>
                <c:pt idx="81">
                  <c:v>71448</c:v>
                </c:pt>
                <c:pt idx="82">
                  <c:v>73817</c:v>
                </c:pt>
                <c:pt idx="83">
                  <c:v>76180</c:v>
                </c:pt>
                <c:pt idx="84">
                  <c:v>79103</c:v>
                </c:pt>
                <c:pt idx="85">
                  <c:v>82461</c:v>
                </c:pt>
                <c:pt idx="86">
                  <c:v>85890</c:v>
                </c:pt>
                <c:pt idx="87">
                  <c:v>88517</c:v>
                </c:pt>
                <c:pt idx="88">
                  <c:v>90768</c:v>
                </c:pt>
                <c:pt idx="89">
                  <c:v>93088</c:v>
                </c:pt>
                <c:pt idx="90">
                  <c:v>95594</c:v>
                </c:pt>
                <c:pt idx="91">
                  <c:v>98371</c:v>
                </c:pt>
                <c:pt idx="92">
                  <c:v>101334</c:v>
                </c:pt>
                <c:pt idx="93">
                  <c:v>104096</c:v>
                </c:pt>
                <c:pt idx="94">
                  <c:v>107285</c:v>
                </c:pt>
                <c:pt idx="95">
                  <c:v>110810</c:v>
                </c:pt>
                <c:pt idx="96">
                  <c:v>114701</c:v>
                </c:pt>
                <c:pt idx="97">
                  <c:v>119439</c:v>
                </c:pt>
                <c:pt idx="98">
                  <c:v>123243</c:v>
                </c:pt>
                <c:pt idx="99">
                  <c:v>126820</c:v>
                </c:pt>
                <c:pt idx="100">
                  <c:v>130596</c:v>
                </c:pt>
                <c:pt idx="101">
                  <c:v>134488</c:v>
                </c:pt>
                <c:pt idx="102">
                  <c:v>137242</c:v>
                </c:pt>
                <c:pt idx="103">
                  <c:v>140940</c:v>
                </c:pt>
                <c:pt idx="104">
                  <c:v>144844</c:v>
                </c:pt>
                <c:pt idx="105">
                  <c:v>149723</c:v>
                </c:pt>
                <c:pt idx="106">
                  <c:v>155142</c:v>
                </c:pt>
                <c:pt idx="107">
                  <c:v>160034</c:v>
                </c:pt>
                <c:pt idx="108">
                  <c:v>166210</c:v>
                </c:pt>
                <c:pt idx="109">
                  <c:v>170676</c:v>
                </c:pt>
                <c:pt idx="110">
                  <c:v>174900</c:v>
                </c:pt>
                <c:pt idx="111">
                  <c:v>180417</c:v>
                </c:pt>
                <c:pt idx="112">
                  <c:v>187350</c:v>
                </c:pt>
                <c:pt idx="113">
                  <c:v>196572</c:v>
                </c:pt>
                <c:pt idx="114">
                  <c:v>203099</c:v>
                </c:pt>
                <c:pt idx="115">
                  <c:v>208718</c:v>
                </c:pt>
                <c:pt idx="116">
                  <c:v>214554</c:v>
                </c:pt>
                <c:pt idx="117">
                  <c:v>222626</c:v>
                </c:pt>
                <c:pt idx="118">
                  <c:v>232391</c:v>
                </c:pt>
                <c:pt idx="119">
                  <c:v>241163</c:v>
                </c:pt>
                <c:pt idx="120">
                  <c:v>252586</c:v>
                </c:pt>
                <c:pt idx="121">
                  <c:v>260116</c:v>
                </c:pt>
                <c:pt idx="122">
                  <c:v>269359</c:v>
                </c:pt>
                <c:pt idx="123">
                  <c:v>275444</c:v>
                </c:pt>
                <c:pt idx="124">
                  <c:v>281955</c:v>
                </c:pt>
                <c:pt idx="125">
                  <c:v>289281</c:v>
                </c:pt>
                <c:pt idx="126">
                  <c:v>295472</c:v>
                </c:pt>
                <c:pt idx="127">
                  <c:v>303139</c:v>
                </c:pt>
                <c:pt idx="128">
                  <c:v>311055</c:v>
                </c:pt>
                <c:pt idx="129">
                  <c:v>317249</c:v>
                </c:pt>
                <c:pt idx="130">
                  <c:v>322825</c:v>
                </c:pt>
                <c:pt idx="131">
                  <c:v>328584</c:v>
                </c:pt>
                <c:pt idx="132">
                  <c:v>335369</c:v>
                </c:pt>
                <c:pt idx="133">
                  <c:v>342809</c:v>
                </c:pt>
                <c:pt idx="134">
                  <c:v>349819</c:v>
                </c:pt>
                <c:pt idx="135">
                  <c:v>357894</c:v>
                </c:pt>
                <c:pt idx="136">
                  <c:v>364385</c:v>
                </c:pt>
                <c:pt idx="137">
                  <c:v>368428</c:v>
                </c:pt>
                <c:pt idx="138">
                  <c:v>375189</c:v>
                </c:pt>
                <c:pt idx="139">
                  <c:v>382845</c:v>
                </c:pt>
                <c:pt idx="140">
                  <c:v>391379</c:v>
                </c:pt>
                <c:pt idx="141">
                  <c:v>400006</c:v>
                </c:pt>
                <c:pt idx="142">
                  <c:v>407742</c:v>
                </c:pt>
                <c:pt idx="143">
                  <c:v>415656</c:v>
                </c:pt>
                <c:pt idx="144">
                  <c:v>419954</c:v>
                </c:pt>
                <c:pt idx="145">
                  <c:v>428148</c:v>
                </c:pt>
                <c:pt idx="146">
                  <c:v>437341</c:v>
                </c:pt>
                <c:pt idx="147">
                  <c:v>447362</c:v>
                </c:pt>
                <c:pt idx="148">
                  <c:v>456543</c:v>
                </c:pt>
                <c:pt idx="149">
                  <c:v>465302</c:v>
                </c:pt>
                <c:pt idx="150">
                  <c:v>473060</c:v>
                </c:pt>
                <c:pt idx="151">
                  <c:v>477857</c:v>
                </c:pt>
                <c:pt idx="152">
                  <c:v>485960</c:v>
                </c:pt>
                <c:pt idx="153">
                  <c:v>496253</c:v>
                </c:pt>
                <c:pt idx="154">
                  <c:v>502949</c:v>
                </c:pt>
                <c:pt idx="155">
                  <c:v>512978</c:v>
                </c:pt>
                <c:pt idx="156">
                  <c:v>521941</c:v>
                </c:pt>
                <c:pt idx="157">
                  <c:v>527200</c:v>
                </c:pt>
                <c:pt idx="158">
                  <c:v>532281</c:v>
                </c:pt>
                <c:pt idx="159">
                  <c:v>540951</c:v>
                </c:pt>
                <c:pt idx="160">
                  <c:v>551477</c:v>
                </c:pt>
                <c:pt idx="161">
                  <c:v>559417</c:v>
                </c:pt>
                <c:pt idx="162">
                  <c:v>569783</c:v>
                </c:pt>
                <c:pt idx="163">
                  <c:v>578601</c:v>
                </c:pt>
                <c:pt idx="164">
                  <c:v>584227</c:v>
                </c:pt>
                <c:pt idx="165">
                  <c:v>589025</c:v>
                </c:pt>
                <c:pt idx="166">
                  <c:v>596988</c:v>
                </c:pt>
                <c:pt idx="167">
                  <c:v>605924</c:v>
                </c:pt>
                <c:pt idx="168">
                  <c:v>613926</c:v>
                </c:pt>
                <c:pt idx="169">
                  <c:v>622063</c:v>
                </c:pt>
                <c:pt idx="170">
                  <c:v>628954</c:v>
                </c:pt>
                <c:pt idx="171">
                  <c:v>632897</c:v>
                </c:pt>
                <c:pt idx="172">
                  <c:v>636502</c:v>
                </c:pt>
                <c:pt idx="173">
                  <c:v>642707</c:v>
                </c:pt>
                <c:pt idx="174">
                  <c:v>648486</c:v>
                </c:pt>
                <c:pt idx="175">
                  <c:v>653749</c:v>
                </c:pt>
                <c:pt idx="176">
                  <c:v>660420</c:v>
                </c:pt>
                <c:pt idx="177">
                  <c:v>664740</c:v>
                </c:pt>
                <c:pt idx="178">
                  <c:v>668283</c:v>
                </c:pt>
                <c:pt idx="179">
                  <c:v>670830</c:v>
                </c:pt>
                <c:pt idx="180">
                  <c:v>677267</c:v>
                </c:pt>
                <c:pt idx="181">
                  <c:v>682526</c:v>
                </c:pt>
                <c:pt idx="182">
                  <c:v>686906</c:v>
                </c:pt>
                <c:pt idx="183">
                  <c:v>691551</c:v>
                </c:pt>
                <c:pt idx="184">
                  <c:v>695806</c:v>
                </c:pt>
                <c:pt idx="185">
                  <c:v>698212</c:v>
                </c:pt>
                <c:pt idx="186">
                  <c:v>700741</c:v>
                </c:pt>
                <c:pt idx="187">
                  <c:v>703855</c:v>
                </c:pt>
                <c:pt idx="188">
                  <c:v>706855</c:v>
                </c:pt>
                <c:pt idx="189">
                  <c:v>710370</c:v>
                </c:pt>
                <c:pt idx="190">
                  <c:v>714705</c:v>
                </c:pt>
                <c:pt idx="191">
                  <c:v>719781</c:v>
                </c:pt>
                <c:pt idx="192">
                  <c:v>723098</c:v>
                </c:pt>
                <c:pt idx="193">
                  <c:v>725911</c:v>
                </c:pt>
                <c:pt idx="194">
                  <c:v>730032</c:v>
                </c:pt>
                <c:pt idx="195">
                  <c:v>736159</c:v>
                </c:pt>
                <c:pt idx="196">
                  <c:v>741546</c:v>
                </c:pt>
                <c:pt idx="197">
                  <c:v>749901</c:v>
                </c:pt>
                <c:pt idx="198">
                  <c:v>755929</c:v>
                </c:pt>
                <c:pt idx="199">
                  <c:v>760810</c:v>
                </c:pt>
                <c:pt idx="200">
                  <c:v>764130</c:v>
                </c:pt>
                <c:pt idx="201">
                  <c:v>768860</c:v>
                </c:pt>
                <c:pt idx="202">
                  <c:v>773333</c:v>
                </c:pt>
                <c:pt idx="203">
                  <c:v>779988</c:v>
                </c:pt>
                <c:pt idx="204">
                  <c:v>785766</c:v>
                </c:pt>
                <c:pt idx="205">
                  <c:v>791538</c:v>
                </c:pt>
                <c:pt idx="206">
                  <c:v>795435</c:v>
                </c:pt>
                <c:pt idx="207">
                  <c:v>798397</c:v>
                </c:pt>
                <c:pt idx="208">
                  <c:v>802723</c:v>
                </c:pt>
                <c:pt idx="209">
                  <c:v>807347</c:v>
                </c:pt>
                <c:pt idx="210">
                  <c:v>813005</c:v>
                </c:pt>
                <c:pt idx="211">
                  <c:v>819920</c:v>
                </c:pt>
                <c:pt idx="212">
                  <c:v>824949</c:v>
                </c:pt>
                <c:pt idx="213">
                  <c:v>828630</c:v>
                </c:pt>
                <c:pt idx="214">
                  <c:v>831816</c:v>
                </c:pt>
                <c:pt idx="215">
                  <c:v>835517</c:v>
                </c:pt>
                <c:pt idx="216">
                  <c:v>839472</c:v>
                </c:pt>
                <c:pt idx="217">
                  <c:v>844066</c:v>
                </c:pt>
                <c:pt idx="218">
                  <c:v>848052</c:v>
                </c:pt>
                <c:pt idx="219">
                  <c:v>852585</c:v>
                </c:pt>
                <c:pt idx="220">
                  <c:v>856964</c:v>
                </c:pt>
                <c:pt idx="221">
                  <c:v>860516</c:v>
                </c:pt>
                <c:pt idx="222">
                  <c:v>864072</c:v>
                </c:pt>
                <c:pt idx="223">
                  <c:v>868208</c:v>
                </c:pt>
                <c:pt idx="224">
                  <c:v>872211</c:v>
                </c:pt>
                <c:pt idx="225">
                  <c:v>876245</c:v>
                </c:pt>
                <c:pt idx="226">
                  <c:v>879489</c:v>
                </c:pt>
                <c:pt idx="227">
                  <c:v>882845</c:v>
                </c:pt>
                <c:pt idx="228">
                  <c:v>885917</c:v>
                </c:pt>
                <c:pt idx="229">
                  <c:v>890179</c:v>
                </c:pt>
                <c:pt idx="230">
                  <c:v>894379</c:v>
                </c:pt>
                <c:pt idx="231">
                  <c:v>900587</c:v>
                </c:pt>
                <c:pt idx="232">
                  <c:v>906060</c:v>
                </c:pt>
                <c:pt idx="233">
                  <c:v>910357</c:v>
                </c:pt>
                <c:pt idx="234">
                  <c:v>913925</c:v>
                </c:pt>
                <c:pt idx="235">
                  <c:v>916591</c:v>
                </c:pt>
                <c:pt idx="236">
                  <c:v>921938</c:v>
                </c:pt>
                <c:pt idx="237">
                  <c:v>925626</c:v>
                </c:pt>
                <c:pt idx="238">
                  <c:v>930835</c:v>
                </c:pt>
                <c:pt idx="239">
                  <c:v>935701</c:v>
                </c:pt>
                <c:pt idx="240">
                  <c:v>940456</c:v>
                </c:pt>
                <c:pt idx="241">
                  <c:v>944019</c:v>
                </c:pt>
                <c:pt idx="242">
                  <c:v>947703</c:v>
                </c:pt>
                <c:pt idx="243">
                  <c:v>952691</c:v>
                </c:pt>
                <c:pt idx="244">
                  <c:v>956911</c:v>
                </c:pt>
                <c:pt idx="245">
                  <c:v>960732</c:v>
                </c:pt>
                <c:pt idx="246">
                  <c:v>965421</c:v>
                </c:pt>
                <c:pt idx="247">
                  <c:v>969983</c:v>
                </c:pt>
                <c:pt idx="248">
                  <c:v>972886</c:v>
                </c:pt>
                <c:pt idx="249">
                  <c:v>976349</c:v>
                </c:pt>
                <c:pt idx="250">
                  <c:v>981086</c:v>
                </c:pt>
                <c:pt idx="251">
                  <c:v>987261</c:v>
                </c:pt>
                <c:pt idx="252">
                  <c:v>992629</c:v>
                </c:pt>
                <c:pt idx="253">
                  <c:v>997616</c:v>
                </c:pt>
                <c:pt idx="254">
                  <c:v>1002626</c:v>
                </c:pt>
                <c:pt idx="255">
                  <c:v>1007634</c:v>
                </c:pt>
                <c:pt idx="256">
                  <c:v>1010619</c:v>
                </c:pt>
                <c:pt idx="257">
                  <c:v>1015008</c:v>
                </c:pt>
                <c:pt idx="258">
                  <c:v>1019108</c:v>
                </c:pt>
                <c:pt idx="259">
                  <c:v>1023343</c:v>
                </c:pt>
                <c:pt idx="260">
                  <c:v>1027378</c:v>
                </c:pt>
                <c:pt idx="261">
                  <c:v>1031746</c:v>
                </c:pt>
                <c:pt idx="262">
                  <c:v>1034750</c:v>
                </c:pt>
                <c:pt idx="263">
                  <c:v>1037887</c:v>
                </c:pt>
                <c:pt idx="264">
                  <c:v>1043095</c:v>
                </c:pt>
                <c:pt idx="265">
                  <c:v>1048615</c:v>
                </c:pt>
                <c:pt idx="266">
                  <c:v>1053216</c:v>
                </c:pt>
                <c:pt idx="267">
                  <c:v>1057895</c:v>
                </c:pt>
                <c:pt idx="268">
                  <c:v>1062385</c:v>
                </c:pt>
                <c:pt idx="269">
                  <c:v>1066486</c:v>
                </c:pt>
                <c:pt idx="270">
                  <c:v>1070253</c:v>
                </c:pt>
                <c:pt idx="271">
                  <c:v>1075148</c:v>
                </c:pt>
                <c:pt idx="272">
                  <c:v>1080512</c:v>
                </c:pt>
                <c:pt idx="273">
                  <c:v>1085502</c:v>
                </c:pt>
                <c:pt idx="274">
                  <c:v>1089844</c:v>
                </c:pt>
                <c:pt idx="275">
                  <c:v>1093941</c:v>
                </c:pt>
                <c:pt idx="276">
                  <c:v>1097277</c:v>
                </c:pt>
                <c:pt idx="277">
                  <c:v>1101227</c:v>
                </c:pt>
                <c:pt idx="278">
                  <c:v>1105382</c:v>
                </c:pt>
                <c:pt idx="279">
                  <c:v>1109258</c:v>
                </c:pt>
                <c:pt idx="280">
                  <c:v>1113533</c:v>
                </c:pt>
                <c:pt idx="281">
                  <c:v>1118121</c:v>
                </c:pt>
                <c:pt idx="282">
                  <c:v>1124002</c:v>
                </c:pt>
                <c:pt idx="283">
                  <c:v>1128598</c:v>
                </c:pt>
                <c:pt idx="284">
                  <c:v>1131961</c:v>
                </c:pt>
                <c:pt idx="285">
                  <c:v>1137019</c:v>
                </c:pt>
                <c:pt idx="286">
                  <c:v>1141589</c:v>
                </c:pt>
                <c:pt idx="287">
                  <c:v>1146582</c:v>
                </c:pt>
                <c:pt idx="288">
                  <c:v>1151354</c:v>
                </c:pt>
                <c:pt idx="289">
                  <c:v>1156392</c:v>
                </c:pt>
                <c:pt idx="290">
                  <c:v>1159972</c:v>
                </c:pt>
                <c:pt idx="291">
                  <c:v>1163881</c:v>
                </c:pt>
                <c:pt idx="292">
                  <c:v>1168855</c:v>
                </c:pt>
                <c:pt idx="293">
                  <c:v>1175692</c:v>
                </c:pt>
                <c:pt idx="294">
                  <c:v>1180730</c:v>
                </c:pt>
                <c:pt idx="295">
                  <c:v>1185685</c:v>
                </c:pt>
                <c:pt idx="296">
                  <c:v>1189965</c:v>
                </c:pt>
                <c:pt idx="297">
                  <c:v>1194015</c:v>
                </c:pt>
                <c:pt idx="298">
                  <c:v>1197186</c:v>
                </c:pt>
                <c:pt idx="299">
                  <c:v>1202089</c:v>
                </c:pt>
                <c:pt idx="300">
                  <c:v>1207222</c:v>
                </c:pt>
                <c:pt idx="301">
                  <c:v>1211472</c:v>
                </c:pt>
                <c:pt idx="302">
                  <c:v>1216015</c:v>
                </c:pt>
                <c:pt idx="303">
                  <c:v>1219920</c:v>
                </c:pt>
                <c:pt idx="304">
                  <c:v>1223437</c:v>
                </c:pt>
                <c:pt idx="305">
                  <c:v>1226422</c:v>
                </c:pt>
                <c:pt idx="306">
                  <c:v>1230563</c:v>
                </c:pt>
                <c:pt idx="307">
                  <c:v>1235797</c:v>
                </c:pt>
                <c:pt idx="308">
                  <c:v>1240346</c:v>
                </c:pt>
                <c:pt idx="309">
                  <c:v>1244687</c:v>
                </c:pt>
                <c:pt idx="310">
                  <c:v>1247863</c:v>
                </c:pt>
                <c:pt idx="311">
                  <c:v>1251701</c:v>
                </c:pt>
                <c:pt idx="312">
                  <c:v>1254516</c:v>
                </c:pt>
                <c:pt idx="313">
                  <c:v>1258099</c:v>
                </c:pt>
                <c:pt idx="314">
                  <c:v>1262757</c:v>
                </c:pt>
                <c:pt idx="315">
                  <c:v>1267424</c:v>
                </c:pt>
                <c:pt idx="316">
                  <c:v>1271505</c:v>
                </c:pt>
                <c:pt idx="317">
                  <c:v>1274961</c:v>
                </c:pt>
                <c:pt idx="318">
                  <c:v>1278408</c:v>
                </c:pt>
                <c:pt idx="319">
                  <c:v>1280952</c:v>
                </c:pt>
                <c:pt idx="320">
                  <c:v>1284002</c:v>
                </c:pt>
                <c:pt idx="321">
                  <c:v>1288225</c:v>
                </c:pt>
                <c:pt idx="322">
                  <c:v>1292700</c:v>
                </c:pt>
                <c:pt idx="323">
                  <c:v>1295289</c:v>
                </c:pt>
                <c:pt idx="324">
                  <c:v>1297900</c:v>
                </c:pt>
                <c:pt idx="325">
                  <c:v>1300312</c:v>
                </c:pt>
                <c:pt idx="326">
                  <c:v>1302750</c:v>
                </c:pt>
                <c:pt idx="327">
                  <c:v>1306389</c:v>
                </c:pt>
                <c:pt idx="328">
                  <c:v>1310438</c:v>
                </c:pt>
                <c:pt idx="329">
                  <c:v>1314856</c:v>
                </c:pt>
                <c:pt idx="330">
                  <c:v>1318252</c:v>
                </c:pt>
                <c:pt idx="331">
                  <c:v>1322356</c:v>
                </c:pt>
                <c:pt idx="332">
                  <c:v>1325404</c:v>
                </c:pt>
                <c:pt idx="333">
                  <c:v>1328673</c:v>
                </c:pt>
                <c:pt idx="334">
                  <c:v>1332894</c:v>
                </c:pt>
                <c:pt idx="335">
                  <c:v>1337814</c:v>
                </c:pt>
                <c:pt idx="336">
                  <c:v>1342906</c:v>
                </c:pt>
                <c:pt idx="337">
                  <c:v>1347970</c:v>
                </c:pt>
                <c:pt idx="338">
                  <c:v>1353479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B7-4BAA-8EE0-3F104D4C1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221840"/>
        <c:axId val="604219216"/>
      </c:lineChart>
      <c:catAx>
        <c:axId val="6042218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4219216"/>
        <c:crosses val="autoZero"/>
        <c:auto val="1"/>
        <c:lblAlgn val="ctr"/>
        <c:lblOffset val="100"/>
        <c:noMultiLvlLbl val="0"/>
      </c:catAx>
      <c:valAx>
        <c:axId val="60421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4221840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r>
              <a:rPr lang="th-TH" sz="2800" b="1" i="0" baseline="0" dirty="0">
                <a:effectLst/>
              </a:rPr>
              <a:t>จำนวนการตรวจ </a:t>
            </a:r>
            <a:r>
              <a:rPr lang="en-US" sz="2800" b="1" i="0" baseline="0" dirty="0">
                <a:effectLst/>
              </a:rPr>
              <a:t>COVID-19 </a:t>
            </a:r>
            <a:r>
              <a:rPr lang="th-TH" sz="2800" b="1" i="0" baseline="0" dirty="0">
                <a:effectLst/>
              </a:rPr>
              <a:t>และอัตราการตรวจพบ</a:t>
            </a:r>
            <a:r>
              <a:rPr lang="en-US" sz="2800" b="1" i="0" baseline="0" dirty="0">
                <a:effectLst/>
              </a:rPr>
              <a:t> (</a:t>
            </a:r>
            <a:r>
              <a:rPr lang="th-TH" sz="2800" b="1" i="0" baseline="0" dirty="0">
                <a:effectLst/>
              </a:rPr>
              <a:t>ภาคเอกชน)</a:t>
            </a:r>
            <a:endParaRPr lang="en-US" sz="2800" dirty="0">
              <a:effectLst/>
            </a:endParaRPr>
          </a:p>
          <a:p>
            <a:pPr>
              <a:defRPr sz="2800"/>
            </a:pPr>
            <a:r>
              <a:rPr lang="th-TH" sz="2800" b="0" i="0" baseline="0" dirty="0">
                <a:effectLst/>
              </a:rPr>
              <a:t>01/01/2563</a:t>
            </a:r>
            <a:r>
              <a:rPr lang="en-US" sz="2800" b="0" i="0" baseline="0" dirty="0">
                <a:effectLst/>
              </a:rPr>
              <a:t> – </a:t>
            </a:r>
            <a:r>
              <a:rPr lang="en-US" sz="2800" b="0" i="0" u="none" strike="noStrike" baseline="0" dirty="0">
                <a:effectLst/>
              </a:rPr>
              <a:t>04/12/2563</a:t>
            </a:r>
            <a:endParaRPr lang="en-US" sz="2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35253466169431E-2"/>
          <c:y val="0.16921330360555162"/>
          <c:w val="0.86237391454522883"/>
          <c:h val="0.69498442615702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'28-4Dec'!$AR$3</c:f>
              <c:strCache>
                <c:ptCount val="1"/>
                <c:pt idx="0">
                  <c:v>จำนวนตรวจ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00B05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'28-4Dec'!$AP$4:$AP$342</c:f>
              <c:strCache>
                <c:ptCount val="33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27</c:v>
                </c:pt>
                <c:pt idx="87">
                  <c:v>28</c:v>
                </c:pt>
                <c:pt idx="88">
                  <c:v>29</c:v>
                </c:pt>
                <c:pt idx="89">
                  <c:v>30</c:v>
                </c:pt>
                <c:pt idx="90">
                  <c:v>31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5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9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15</c:v>
                </c:pt>
                <c:pt idx="106">
                  <c:v>16</c:v>
                </c:pt>
                <c:pt idx="107">
                  <c:v>17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21</c:v>
                </c:pt>
                <c:pt idx="112">
                  <c:v>22</c:v>
                </c:pt>
                <c:pt idx="113">
                  <c:v>23</c:v>
                </c:pt>
                <c:pt idx="114">
                  <c:v>24</c:v>
                </c:pt>
                <c:pt idx="115">
                  <c:v>25</c:v>
                </c:pt>
                <c:pt idx="116">
                  <c:v>26</c:v>
                </c:pt>
                <c:pt idx="117">
                  <c:v>27</c:v>
                </c:pt>
                <c:pt idx="118">
                  <c:v>28</c:v>
                </c:pt>
                <c:pt idx="119">
                  <c:v>29</c:v>
                </c:pt>
                <c:pt idx="120">
                  <c:v>30</c:v>
                </c:pt>
                <c:pt idx="121">
                  <c:v>1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5</c:v>
                </c:pt>
                <c:pt idx="126">
                  <c:v>6</c:v>
                </c:pt>
                <c:pt idx="127">
                  <c:v>7</c:v>
                </c:pt>
                <c:pt idx="128">
                  <c:v>8</c:v>
                </c:pt>
                <c:pt idx="129">
                  <c:v>9</c:v>
                </c:pt>
                <c:pt idx="130">
                  <c:v>10</c:v>
                </c:pt>
                <c:pt idx="131">
                  <c:v>11</c:v>
                </c:pt>
                <c:pt idx="132">
                  <c:v>12</c:v>
                </c:pt>
                <c:pt idx="133">
                  <c:v>13</c:v>
                </c:pt>
                <c:pt idx="134">
                  <c:v>14</c:v>
                </c:pt>
                <c:pt idx="135">
                  <c:v>15</c:v>
                </c:pt>
                <c:pt idx="136">
                  <c:v>16</c:v>
                </c:pt>
                <c:pt idx="137">
                  <c:v>17</c:v>
                </c:pt>
                <c:pt idx="138">
                  <c:v>18</c:v>
                </c:pt>
                <c:pt idx="139">
                  <c:v>19</c:v>
                </c:pt>
                <c:pt idx="140">
                  <c:v>20</c:v>
                </c:pt>
                <c:pt idx="141">
                  <c:v>21</c:v>
                </c:pt>
                <c:pt idx="142">
                  <c:v>22</c:v>
                </c:pt>
                <c:pt idx="143">
                  <c:v>23</c:v>
                </c:pt>
                <c:pt idx="144">
                  <c:v>24</c:v>
                </c:pt>
                <c:pt idx="145">
                  <c:v>25</c:v>
                </c:pt>
                <c:pt idx="146">
                  <c:v>26</c:v>
                </c:pt>
                <c:pt idx="147">
                  <c:v>27</c:v>
                </c:pt>
                <c:pt idx="148">
                  <c:v>28</c:v>
                </c:pt>
                <c:pt idx="149">
                  <c:v>29</c:v>
                </c:pt>
                <c:pt idx="150">
                  <c:v>30</c:v>
                </c:pt>
                <c:pt idx="151">
                  <c:v>31</c:v>
                </c:pt>
                <c:pt idx="152">
                  <c:v>1</c:v>
                </c:pt>
                <c:pt idx="153">
                  <c:v>2</c:v>
                </c:pt>
                <c:pt idx="154">
                  <c:v>3</c:v>
                </c:pt>
                <c:pt idx="155">
                  <c:v>4</c:v>
                </c:pt>
                <c:pt idx="156">
                  <c:v>5</c:v>
                </c:pt>
                <c:pt idx="157">
                  <c:v>6</c:v>
                </c:pt>
                <c:pt idx="158">
                  <c:v>7</c:v>
                </c:pt>
                <c:pt idx="159">
                  <c:v>8</c:v>
                </c:pt>
                <c:pt idx="160">
                  <c:v>9</c:v>
                </c:pt>
                <c:pt idx="161">
                  <c:v>10</c:v>
                </c:pt>
                <c:pt idx="162">
                  <c:v>11</c:v>
                </c:pt>
                <c:pt idx="163">
                  <c:v>12</c:v>
                </c:pt>
                <c:pt idx="164">
                  <c:v>13</c:v>
                </c:pt>
                <c:pt idx="165">
                  <c:v>14</c:v>
                </c:pt>
                <c:pt idx="166">
                  <c:v>15</c:v>
                </c:pt>
                <c:pt idx="167">
                  <c:v>16</c:v>
                </c:pt>
                <c:pt idx="168">
                  <c:v>17</c:v>
                </c:pt>
                <c:pt idx="169">
                  <c:v>18</c:v>
                </c:pt>
                <c:pt idx="170">
                  <c:v>19</c:v>
                </c:pt>
                <c:pt idx="171">
                  <c:v>20</c:v>
                </c:pt>
                <c:pt idx="172">
                  <c:v>21</c:v>
                </c:pt>
                <c:pt idx="173">
                  <c:v>22</c:v>
                </c:pt>
                <c:pt idx="174">
                  <c:v>23</c:v>
                </c:pt>
                <c:pt idx="175">
                  <c:v>24</c:v>
                </c:pt>
                <c:pt idx="176">
                  <c:v>25</c:v>
                </c:pt>
                <c:pt idx="177">
                  <c:v>26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30</c:v>
                </c:pt>
                <c:pt idx="182">
                  <c:v>1</c:v>
                </c:pt>
                <c:pt idx="183">
                  <c:v>2</c:v>
                </c:pt>
                <c:pt idx="184">
                  <c:v>3</c:v>
                </c:pt>
                <c:pt idx="185">
                  <c:v>4</c:v>
                </c:pt>
                <c:pt idx="186">
                  <c:v>5</c:v>
                </c:pt>
                <c:pt idx="187">
                  <c:v>6</c:v>
                </c:pt>
                <c:pt idx="188">
                  <c:v>7</c:v>
                </c:pt>
                <c:pt idx="189">
                  <c:v>8</c:v>
                </c:pt>
                <c:pt idx="190">
                  <c:v>9</c:v>
                </c:pt>
                <c:pt idx="191">
                  <c:v>10</c:v>
                </c:pt>
                <c:pt idx="192">
                  <c:v>11</c:v>
                </c:pt>
                <c:pt idx="193">
                  <c:v>12</c:v>
                </c:pt>
                <c:pt idx="194">
                  <c:v>13</c:v>
                </c:pt>
                <c:pt idx="195">
                  <c:v>14</c:v>
                </c:pt>
                <c:pt idx="196">
                  <c:v>15</c:v>
                </c:pt>
                <c:pt idx="197">
                  <c:v>16</c:v>
                </c:pt>
                <c:pt idx="198">
                  <c:v>17</c:v>
                </c:pt>
                <c:pt idx="199">
                  <c:v>18</c:v>
                </c:pt>
                <c:pt idx="200">
                  <c:v>19</c:v>
                </c:pt>
                <c:pt idx="201">
                  <c:v>20</c:v>
                </c:pt>
                <c:pt idx="202">
                  <c:v>21</c:v>
                </c:pt>
                <c:pt idx="203">
                  <c:v>22</c:v>
                </c:pt>
                <c:pt idx="204">
                  <c:v>23</c:v>
                </c:pt>
                <c:pt idx="205">
                  <c:v>24</c:v>
                </c:pt>
                <c:pt idx="206">
                  <c:v>25</c:v>
                </c:pt>
                <c:pt idx="207">
                  <c:v>26</c:v>
                </c:pt>
                <c:pt idx="208">
                  <c:v>27</c:v>
                </c:pt>
                <c:pt idx="209">
                  <c:v>28</c:v>
                </c:pt>
                <c:pt idx="210">
                  <c:v>29</c:v>
                </c:pt>
                <c:pt idx="211">
                  <c:v>30</c:v>
                </c:pt>
                <c:pt idx="212">
                  <c:v>31</c:v>
                </c:pt>
                <c:pt idx="213">
                  <c:v>1</c:v>
                </c:pt>
                <c:pt idx="214">
                  <c:v>2</c:v>
                </c:pt>
                <c:pt idx="215">
                  <c:v>3</c:v>
                </c:pt>
                <c:pt idx="216">
                  <c:v>4</c:v>
                </c:pt>
                <c:pt idx="217">
                  <c:v>5</c:v>
                </c:pt>
                <c:pt idx="218">
                  <c:v>6</c:v>
                </c:pt>
                <c:pt idx="219">
                  <c:v>7</c:v>
                </c:pt>
                <c:pt idx="220">
                  <c:v>8</c:v>
                </c:pt>
                <c:pt idx="221">
                  <c:v>9</c:v>
                </c:pt>
                <c:pt idx="222">
                  <c:v>10</c:v>
                </c:pt>
                <c:pt idx="223">
                  <c:v>11</c:v>
                </c:pt>
                <c:pt idx="224">
                  <c:v>12</c:v>
                </c:pt>
                <c:pt idx="225">
                  <c:v>13</c:v>
                </c:pt>
                <c:pt idx="226">
                  <c:v>14</c:v>
                </c:pt>
                <c:pt idx="227">
                  <c:v>15</c:v>
                </c:pt>
                <c:pt idx="228">
                  <c:v>16</c:v>
                </c:pt>
                <c:pt idx="229">
                  <c:v>17</c:v>
                </c:pt>
                <c:pt idx="230">
                  <c:v>18</c:v>
                </c:pt>
                <c:pt idx="231">
                  <c:v>19</c:v>
                </c:pt>
                <c:pt idx="232">
                  <c:v>20</c:v>
                </c:pt>
                <c:pt idx="233">
                  <c:v>21</c:v>
                </c:pt>
                <c:pt idx="234">
                  <c:v>22</c:v>
                </c:pt>
                <c:pt idx="235">
                  <c:v>23</c:v>
                </c:pt>
                <c:pt idx="236">
                  <c:v>24</c:v>
                </c:pt>
                <c:pt idx="237">
                  <c:v>25</c:v>
                </c:pt>
                <c:pt idx="238">
                  <c:v>26</c:v>
                </c:pt>
                <c:pt idx="239">
                  <c:v>27</c:v>
                </c:pt>
                <c:pt idx="240">
                  <c:v>28</c:v>
                </c:pt>
                <c:pt idx="241">
                  <c:v>29</c:v>
                </c:pt>
                <c:pt idx="242">
                  <c:v>30</c:v>
                </c:pt>
                <c:pt idx="243">
                  <c:v>31</c:v>
                </c:pt>
                <c:pt idx="244">
                  <c:v>1</c:v>
                </c:pt>
                <c:pt idx="245">
                  <c:v>2</c:v>
                </c:pt>
                <c:pt idx="246">
                  <c:v>3</c:v>
                </c:pt>
                <c:pt idx="247">
                  <c:v>4</c:v>
                </c:pt>
                <c:pt idx="248">
                  <c:v>5</c:v>
                </c:pt>
                <c:pt idx="249">
                  <c:v>6</c:v>
                </c:pt>
                <c:pt idx="250">
                  <c:v>7</c:v>
                </c:pt>
                <c:pt idx="251">
                  <c:v>8</c:v>
                </c:pt>
                <c:pt idx="252">
                  <c:v>9</c:v>
                </c:pt>
                <c:pt idx="253">
                  <c:v>10</c:v>
                </c:pt>
                <c:pt idx="254">
                  <c:v>11</c:v>
                </c:pt>
                <c:pt idx="255">
                  <c:v>12</c:v>
                </c:pt>
                <c:pt idx="256">
                  <c:v>13</c:v>
                </c:pt>
                <c:pt idx="257">
                  <c:v>14</c:v>
                </c:pt>
                <c:pt idx="258">
                  <c:v>15</c:v>
                </c:pt>
                <c:pt idx="259">
                  <c:v>16</c:v>
                </c:pt>
                <c:pt idx="260">
                  <c:v>17</c:v>
                </c:pt>
                <c:pt idx="261">
                  <c:v>18</c:v>
                </c:pt>
                <c:pt idx="262">
                  <c:v>19</c:v>
                </c:pt>
                <c:pt idx="263">
                  <c:v>20</c:v>
                </c:pt>
                <c:pt idx="264">
                  <c:v>21</c:v>
                </c:pt>
                <c:pt idx="265">
                  <c:v>22</c:v>
                </c:pt>
                <c:pt idx="266">
                  <c:v>23</c:v>
                </c:pt>
                <c:pt idx="267">
                  <c:v>24</c:v>
                </c:pt>
                <c:pt idx="268">
                  <c:v>25</c:v>
                </c:pt>
                <c:pt idx="269">
                  <c:v>26</c:v>
                </c:pt>
                <c:pt idx="270">
                  <c:v>27</c:v>
                </c:pt>
                <c:pt idx="271">
                  <c:v>28</c:v>
                </c:pt>
                <c:pt idx="272">
                  <c:v>29</c:v>
                </c:pt>
                <c:pt idx="273">
                  <c:v>30</c:v>
                </c:pt>
                <c:pt idx="274">
                  <c:v>1</c:v>
                </c:pt>
                <c:pt idx="275">
                  <c:v>2</c:v>
                </c:pt>
                <c:pt idx="276">
                  <c:v>3</c:v>
                </c:pt>
                <c:pt idx="277">
                  <c:v>4</c:v>
                </c:pt>
                <c:pt idx="278">
                  <c:v>5</c:v>
                </c:pt>
                <c:pt idx="279">
                  <c:v>6</c:v>
                </c:pt>
                <c:pt idx="280">
                  <c:v>7</c:v>
                </c:pt>
                <c:pt idx="281">
                  <c:v>8</c:v>
                </c:pt>
                <c:pt idx="282">
                  <c:v>9</c:v>
                </c:pt>
                <c:pt idx="283">
                  <c:v>10</c:v>
                </c:pt>
                <c:pt idx="284">
                  <c:v>11</c:v>
                </c:pt>
                <c:pt idx="285">
                  <c:v>12</c:v>
                </c:pt>
                <c:pt idx="286">
                  <c:v>13</c:v>
                </c:pt>
                <c:pt idx="287">
                  <c:v>14</c:v>
                </c:pt>
                <c:pt idx="288">
                  <c:v>15</c:v>
                </c:pt>
                <c:pt idx="289">
                  <c:v>16</c:v>
                </c:pt>
                <c:pt idx="290">
                  <c:v>17</c:v>
                </c:pt>
                <c:pt idx="291">
                  <c:v>18</c:v>
                </c:pt>
                <c:pt idx="292">
                  <c:v>19</c:v>
                </c:pt>
                <c:pt idx="293">
                  <c:v>20</c:v>
                </c:pt>
                <c:pt idx="294">
                  <c:v>21</c:v>
                </c:pt>
                <c:pt idx="295">
                  <c:v>22</c:v>
                </c:pt>
                <c:pt idx="296">
                  <c:v>23</c:v>
                </c:pt>
                <c:pt idx="297">
                  <c:v>24</c:v>
                </c:pt>
                <c:pt idx="298">
                  <c:v>25</c:v>
                </c:pt>
                <c:pt idx="299">
                  <c:v>26</c:v>
                </c:pt>
                <c:pt idx="300">
                  <c:v>27</c:v>
                </c:pt>
                <c:pt idx="301">
                  <c:v>28</c:v>
                </c:pt>
                <c:pt idx="302">
                  <c:v>29</c:v>
                </c:pt>
                <c:pt idx="303">
                  <c:v>30</c:v>
                </c:pt>
                <c:pt idx="304">
                  <c:v>31</c:v>
                </c:pt>
                <c:pt idx="305">
                  <c:v>1</c:v>
                </c:pt>
                <c:pt idx="306">
                  <c:v>2</c:v>
                </c:pt>
                <c:pt idx="307">
                  <c:v>3</c:v>
                </c:pt>
                <c:pt idx="308">
                  <c:v>4</c:v>
                </c:pt>
                <c:pt idx="309">
                  <c:v>5</c:v>
                </c:pt>
                <c:pt idx="310">
                  <c:v>6</c:v>
                </c:pt>
                <c:pt idx="311">
                  <c:v>7</c:v>
                </c:pt>
                <c:pt idx="312">
                  <c:v>8</c:v>
                </c:pt>
                <c:pt idx="313">
                  <c:v>9</c:v>
                </c:pt>
                <c:pt idx="314">
                  <c:v>10</c:v>
                </c:pt>
                <c:pt idx="315">
                  <c:v>11</c:v>
                </c:pt>
                <c:pt idx="316">
                  <c:v>12</c:v>
                </c:pt>
                <c:pt idx="317">
                  <c:v>13</c:v>
                </c:pt>
                <c:pt idx="318">
                  <c:v>14</c:v>
                </c:pt>
                <c:pt idx="319">
                  <c:v>15</c:v>
                </c:pt>
                <c:pt idx="320">
                  <c:v>16</c:v>
                </c:pt>
                <c:pt idx="321">
                  <c:v>17</c:v>
                </c:pt>
                <c:pt idx="322">
                  <c:v>18</c:v>
                </c:pt>
                <c:pt idx="323">
                  <c:v>19</c:v>
                </c:pt>
                <c:pt idx="324">
                  <c:v>20</c:v>
                </c:pt>
                <c:pt idx="325">
                  <c:v>21</c:v>
                </c:pt>
                <c:pt idx="326">
                  <c:v>22</c:v>
                </c:pt>
                <c:pt idx="327">
                  <c:v>23</c:v>
                </c:pt>
                <c:pt idx="328">
                  <c:v>24</c:v>
                </c:pt>
                <c:pt idx="329">
                  <c:v>25</c:v>
                </c:pt>
                <c:pt idx="330">
                  <c:v>26</c:v>
                </c:pt>
                <c:pt idx="331">
                  <c:v>27</c:v>
                </c:pt>
                <c:pt idx="332">
                  <c:v>28</c:v>
                </c:pt>
                <c:pt idx="333">
                  <c:v>29</c:v>
                </c:pt>
                <c:pt idx="334">
                  <c:v>30</c:v>
                </c:pt>
                <c:pt idx="335">
                  <c:v>1</c:v>
                </c:pt>
                <c:pt idx="336">
                  <c:v>2</c:v>
                </c:pt>
                <c:pt idx="337">
                  <c:v>3</c:v>
                </c:pt>
                <c:pt idx="338">
                  <c:v>4</c:v>
                </c:pt>
              </c:strCache>
            </c:strRef>
          </c:cat>
          <c:val>
            <c:numRef>
              <c:f>'28-4Dec'!$AR$4:$AR$342</c:f>
              <c:numCache>
                <c:formatCode>General</c:formatCode>
                <c:ptCount val="3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4</c:v>
                </c:pt>
                <c:pt idx="54">
                  <c:v>4</c:v>
                </c:pt>
                <c:pt idx="55">
                  <c:v>2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6</c:v>
                </c:pt>
                <c:pt idx="60">
                  <c:v>1</c:v>
                </c:pt>
                <c:pt idx="61">
                  <c:v>1</c:v>
                </c:pt>
                <c:pt idx="62">
                  <c:v>4</c:v>
                </c:pt>
                <c:pt idx="63">
                  <c:v>0</c:v>
                </c:pt>
                <c:pt idx="64">
                  <c:v>0</c:v>
                </c:pt>
                <c:pt idx="65">
                  <c:v>2</c:v>
                </c:pt>
                <c:pt idx="66">
                  <c:v>0</c:v>
                </c:pt>
                <c:pt idx="67">
                  <c:v>0</c:v>
                </c:pt>
                <c:pt idx="68">
                  <c:v>2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6</c:v>
                </c:pt>
                <c:pt idx="73">
                  <c:v>190</c:v>
                </c:pt>
                <c:pt idx="74">
                  <c:v>268</c:v>
                </c:pt>
                <c:pt idx="75">
                  <c:v>16</c:v>
                </c:pt>
                <c:pt idx="76">
                  <c:v>305</c:v>
                </c:pt>
                <c:pt idx="77">
                  <c:v>464</c:v>
                </c:pt>
                <c:pt idx="78">
                  <c:v>611</c:v>
                </c:pt>
                <c:pt idx="79">
                  <c:v>537</c:v>
                </c:pt>
                <c:pt idx="80">
                  <c:v>291</c:v>
                </c:pt>
                <c:pt idx="81">
                  <c:v>228</c:v>
                </c:pt>
                <c:pt idx="82">
                  <c:v>837</c:v>
                </c:pt>
                <c:pt idx="83">
                  <c:v>640</c:v>
                </c:pt>
                <c:pt idx="84">
                  <c:v>786</c:v>
                </c:pt>
                <c:pt idx="85">
                  <c:v>1112</c:v>
                </c:pt>
                <c:pt idx="86">
                  <c:v>1230</c:v>
                </c:pt>
                <c:pt idx="87">
                  <c:v>1046</c:v>
                </c:pt>
                <c:pt idx="88">
                  <c:v>1075</c:v>
                </c:pt>
                <c:pt idx="89">
                  <c:v>825</c:v>
                </c:pt>
                <c:pt idx="90">
                  <c:v>1098</c:v>
                </c:pt>
                <c:pt idx="91">
                  <c:v>1052</c:v>
                </c:pt>
                <c:pt idx="92">
                  <c:v>1256</c:v>
                </c:pt>
                <c:pt idx="93">
                  <c:v>1405</c:v>
                </c:pt>
                <c:pt idx="94">
                  <c:v>1279</c:v>
                </c:pt>
                <c:pt idx="95">
                  <c:v>1730</c:v>
                </c:pt>
                <c:pt idx="96">
                  <c:v>2127</c:v>
                </c:pt>
                <c:pt idx="97">
                  <c:v>2342</c:v>
                </c:pt>
                <c:pt idx="98">
                  <c:v>1355</c:v>
                </c:pt>
                <c:pt idx="99">
                  <c:v>1310</c:v>
                </c:pt>
                <c:pt idx="100">
                  <c:v>1792</c:v>
                </c:pt>
                <c:pt idx="101">
                  <c:v>2364</c:v>
                </c:pt>
                <c:pt idx="102">
                  <c:v>1518</c:v>
                </c:pt>
                <c:pt idx="103">
                  <c:v>1820</c:v>
                </c:pt>
                <c:pt idx="104">
                  <c:v>2276</c:v>
                </c:pt>
                <c:pt idx="105">
                  <c:v>2428</c:v>
                </c:pt>
                <c:pt idx="106">
                  <c:v>3233</c:v>
                </c:pt>
                <c:pt idx="107">
                  <c:v>3116</c:v>
                </c:pt>
                <c:pt idx="108">
                  <c:v>4142</c:v>
                </c:pt>
                <c:pt idx="109">
                  <c:v>2998</c:v>
                </c:pt>
                <c:pt idx="110">
                  <c:v>2358</c:v>
                </c:pt>
                <c:pt idx="111">
                  <c:v>3215</c:v>
                </c:pt>
                <c:pt idx="112">
                  <c:v>3838</c:v>
                </c:pt>
                <c:pt idx="113">
                  <c:v>6398</c:v>
                </c:pt>
                <c:pt idx="114">
                  <c:v>4668</c:v>
                </c:pt>
                <c:pt idx="115">
                  <c:v>3897</c:v>
                </c:pt>
                <c:pt idx="116">
                  <c:v>4923</c:v>
                </c:pt>
                <c:pt idx="117">
                  <c:v>5531</c:v>
                </c:pt>
                <c:pt idx="118">
                  <c:v>6932</c:v>
                </c:pt>
                <c:pt idx="119">
                  <c:v>6159</c:v>
                </c:pt>
                <c:pt idx="120">
                  <c:v>8393</c:v>
                </c:pt>
                <c:pt idx="121">
                  <c:v>4885</c:v>
                </c:pt>
                <c:pt idx="122">
                  <c:v>6261</c:v>
                </c:pt>
                <c:pt idx="123">
                  <c:v>4064</c:v>
                </c:pt>
                <c:pt idx="124">
                  <c:v>3637</c:v>
                </c:pt>
                <c:pt idx="125">
                  <c:v>4280</c:v>
                </c:pt>
                <c:pt idx="126">
                  <c:v>3318</c:v>
                </c:pt>
                <c:pt idx="127">
                  <c:v>3863</c:v>
                </c:pt>
                <c:pt idx="128">
                  <c:v>3418</c:v>
                </c:pt>
                <c:pt idx="129">
                  <c:v>3258</c:v>
                </c:pt>
                <c:pt idx="130">
                  <c:v>2786</c:v>
                </c:pt>
                <c:pt idx="131">
                  <c:v>2960</c:v>
                </c:pt>
                <c:pt idx="132">
                  <c:v>2796</c:v>
                </c:pt>
                <c:pt idx="133">
                  <c:v>2971</c:v>
                </c:pt>
                <c:pt idx="134">
                  <c:v>3138</c:v>
                </c:pt>
                <c:pt idx="135">
                  <c:v>4443</c:v>
                </c:pt>
                <c:pt idx="136">
                  <c:v>3287</c:v>
                </c:pt>
                <c:pt idx="137">
                  <c:v>1833</c:v>
                </c:pt>
                <c:pt idx="138">
                  <c:v>2160</c:v>
                </c:pt>
                <c:pt idx="139">
                  <c:v>3802</c:v>
                </c:pt>
                <c:pt idx="140">
                  <c:v>4423</c:v>
                </c:pt>
                <c:pt idx="141">
                  <c:v>4332</c:v>
                </c:pt>
                <c:pt idx="142">
                  <c:v>3849</c:v>
                </c:pt>
                <c:pt idx="143">
                  <c:v>3420</c:v>
                </c:pt>
                <c:pt idx="144">
                  <c:v>1572</c:v>
                </c:pt>
                <c:pt idx="145">
                  <c:v>3274</c:v>
                </c:pt>
                <c:pt idx="146">
                  <c:v>3366</c:v>
                </c:pt>
                <c:pt idx="147">
                  <c:v>3648</c:v>
                </c:pt>
                <c:pt idx="148">
                  <c:v>3905</c:v>
                </c:pt>
                <c:pt idx="149">
                  <c:v>3500</c:v>
                </c:pt>
                <c:pt idx="150">
                  <c:v>2632</c:v>
                </c:pt>
                <c:pt idx="151">
                  <c:v>2215</c:v>
                </c:pt>
                <c:pt idx="152">
                  <c:v>2562</c:v>
                </c:pt>
                <c:pt idx="153">
                  <c:v>3139</c:v>
                </c:pt>
                <c:pt idx="154">
                  <c:v>2760</c:v>
                </c:pt>
                <c:pt idx="155">
                  <c:v>2990</c:v>
                </c:pt>
                <c:pt idx="156">
                  <c:v>3211</c:v>
                </c:pt>
                <c:pt idx="157">
                  <c:v>3123</c:v>
                </c:pt>
                <c:pt idx="158">
                  <c:v>2533</c:v>
                </c:pt>
                <c:pt idx="159">
                  <c:v>2647</c:v>
                </c:pt>
                <c:pt idx="160">
                  <c:v>3087</c:v>
                </c:pt>
                <c:pt idx="161">
                  <c:v>2840</c:v>
                </c:pt>
                <c:pt idx="162">
                  <c:v>3551</c:v>
                </c:pt>
                <c:pt idx="163">
                  <c:v>2950</c:v>
                </c:pt>
                <c:pt idx="164">
                  <c:v>2758</c:v>
                </c:pt>
                <c:pt idx="165">
                  <c:v>2928</c:v>
                </c:pt>
                <c:pt idx="166">
                  <c:v>3323</c:v>
                </c:pt>
                <c:pt idx="167">
                  <c:v>3280</c:v>
                </c:pt>
                <c:pt idx="168">
                  <c:v>3899</c:v>
                </c:pt>
                <c:pt idx="169">
                  <c:v>3465</c:v>
                </c:pt>
                <c:pt idx="170">
                  <c:v>2615</c:v>
                </c:pt>
                <c:pt idx="171">
                  <c:v>2582</c:v>
                </c:pt>
                <c:pt idx="172">
                  <c:v>1793</c:v>
                </c:pt>
                <c:pt idx="173">
                  <c:v>3042</c:v>
                </c:pt>
                <c:pt idx="174">
                  <c:v>2969</c:v>
                </c:pt>
                <c:pt idx="175">
                  <c:v>2929</c:v>
                </c:pt>
                <c:pt idx="176">
                  <c:v>3667</c:v>
                </c:pt>
                <c:pt idx="177">
                  <c:v>2212</c:v>
                </c:pt>
                <c:pt idx="178">
                  <c:v>1887</c:v>
                </c:pt>
                <c:pt idx="179">
                  <c:v>1628</c:v>
                </c:pt>
                <c:pt idx="180">
                  <c:v>3461</c:v>
                </c:pt>
                <c:pt idx="181">
                  <c:v>2883</c:v>
                </c:pt>
                <c:pt idx="182">
                  <c:v>2533</c:v>
                </c:pt>
                <c:pt idx="183">
                  <c:v>2117</c:v>
                </c:pt>
                <c:pt idx="184">
                  <c:v>2264</c:v>
                </c:pt>
                <c:pt idx="185">
                  <c:v>1191</c:v>
                </c:pt>
                <c:pt idx="186">
                  <c:v>1121</c:v>
                </c:pt>
                <c:pt idx="187">
                  <c:v>2284</c:v>
                </c:pt>
                <c:pt idx="188">
                  <c:v>1941</c:v>
                </c:pt>
                <c:pt idx="189">
                  <c:v>1738</c:v>
                </c:pt>
                <c:pt idx="190">
                  <c:v>2467</c:v>
                </c:pt>
                <c:pt idx="191">
                  <c:v>2651</c:v>
                </c:pt>
                <c:pt idx="192">
                  <c:v>1871</c:v>
                </c:pt>
                <c:pt idx="193">
                  <c:v>1754</c:v>
                </c:pt>
                <c:pt idx="194">
                  <c:v>2276</c:v>
                </c:pt>
                <c:pt idx="195">
                  <c:v>2813</c:v>
                </c:pt>
                <c:pt idx="196">
                  <c:v>3280</c:v>
                </c:pt>
                <c:pt idx="197">
                  <c:v>3121</c:v>
                </c:pt>
                <c:pt idx="198">
                  <c:v>2535</c:v>
                </c:pt>
                <c:pt idx="199">
                  <c:v>2724</c:v>
                </c:pt>
                <c:pt idx="200">
                  <c:v>1814</c:v>
                </c:pt>
                <c:pt idx="201">
                  <c:v>2228</c:v>
                </c:pt>
                <c:pt idx="202">
                  <c:v>2177</c:v>
                </c:pt>
                <c:pt idx="203">
                  <c:v>3212</c:v>
                </c:pt>
                <c:pt idx="204">
                  <c:v>3376</c:v>
                </c:pt>
                <c:pt idx="205">
                  <c:v>2775</c:v>
                </c:pt>
                <c:pt idx="206">
                  <c:v>2379</c:v>
                </c:pt>
                <c:pt idx="207">
                  <c:v>1965</c:v>
                </c:pt>
                <c:pt idx="208">
                  <c:v>3208</c:v>
                </c:pt>
                <c:pt idx="209">
                  <c:v>2517</c:v>
                </c:pt>
                <c:pt idx="210">
                  <c:v>3279</c:v>
                </c:pt>
                <c:pt idx="211">
                  <c:v>3576</c:v>
                </c:pt>
                <c:pt idx="212">
                  <c:v>2863</c:v>
                </c:pt>
                <c:pt idx="213">
                  <c:v>2314</c:v>
                </c:pt>
                <c:pt idx="214">
                  <c:v>1762</c:v>
                </c:pt>
                <c:pt idx="215">
                  <c:v>2345</c:v>
                </c:pt>
                <c:pt idx="216">
                  <c:v>2233</c:v>
                </c:pt>
                <c:pt idx="217">
                  <c:v>2589</c:v>
                </c:pt>
                <c:pt idx="218">
                  <c:v>2478</c:v>
                </c:pt>
                <c:pt idx="219">
                  <c:v>2913</c:v>
                </c:pt>
                <c:pt idx="220">
                  <c:v>2796</c:v>
                </c:pt>
                <c:pt idx="221">
                  <c:v>1801</c:v>
                </c:pt>
                <c:pt idx="222">
                  <c:v>2657</c:v>
                </c:pt>
                <c:pt idx="223">
                  <c:v>2416</c:v>
                </c:pt>
                <c:pt idx="224">
                  <c:v>2596</c:v>
                </c:pt>
                <c:pt idx="225">
                  <c:v>2205</c:v>
                </c:pt>
                <c:pt idx="226">
                  <c:v>2068</c:v>
                </c:pt>
                <c:pt idx="227">
                  <c:v>2406</c:v>
                </c:pt>
                <c:pt idx="228">
                  <c:v>2104</c:v>
                </c:pt>
                <c:pt idx="229">
                  <c:v>2649</c:v>
                </c:pt>
                <c:pt idx="230">
                  <c:v>2524</c:v>
                </c:pt>
                <c:pt idx="231">
                  <c:v>2908</c:v>
                </c:pt>
                <c:pt idx="232">
                  <c:v>2981</c:v>
                </c:pt>
                <c:pt idx="233">
                  <c:v>2524</c:v>
                </c:pt>
                <c:pt idx="234">
                  <c:v>2503</c:v>
                </c:pt>
                <c:pt idx="235">
                  <c:v>1774</c:v>
                </c:pt>
                <c:pt idx="236">
                  <c:v>3557</c:v>
                </c:pt>
                <c:pt idx="237">
                  <c:v>2294</c:v>
                </c:pt>
                <c:pt idx="238">
                  <c:v>3356</c:v>
                </c:pt>
                <c:pt idx="239">
                  <c:v>3217</c:v>
                </c:pt>
                <c:pt idx="240">
                  <c:v>3121</c:v>
                </c:pt>
                <c:pt idx="241">
                  <c:v>2402</c:v>
                </c:pt>
                <c:pt idx="242">
                  <c:v>2339</c:v>
                </c:pt>
                <c:pt idx="243">
                  <c:v>2440</c:v>
                </c:pt>
                <c:pt idx="244">
                  <c:v>2733</c:v>
                </c:pt>
                <c:pt idx="245">
                  <c:v>2102</c:v>
                </c:pt>
                <c:pt idx="246">
                  <c:v>2916</c:v>
                </c:pt>
                <c:pt idx="247">
                  <c:v>2888</c:v>
                </c:pt>
                <c:pt idx="248">
                  <c:v>2002</c:v>
                </c:pt>
                <c:pt idx="249">
                  <c:v>1809</c:v>
                </c:pt>
                <c:pt idx="250">
                  <c:v>2711</c:v>
                </c:pt>
                <c:pt idx="251">
                  <c:v>2375</c:v>
                </c:pt>
                <c:pt idx="252">
                  <c:v>2714</c:v>
                </c:pt>
                <c:pt idx="253">
                  <c:v>2666</c:v>
                </c:pt>
                <c:pt idx="254">
                  <c:v>2313</c:v>
                </c:pt>
                <c:pt idx="255">
                  <c:v>1948</c:v>
                </c:pt>
                <c:pt idx="256">
                  <c:v>1787</c:v>
                </c:pt>
                <c:pt idx="257">
                  <c:v>2585</c:v>
                </c:pt>
                <c:pt idx="258">
                  <c:v>2790</c:v>
                </c:pt>
                <c:pt idx="259">
                  <c:v>2314</c:v>
                </c:pt>
                <c:pt idx="260">
                  <c:v>2669</c:v>
                </c:pt>
                <c:pt idx="261">
                  <c:v>2486</c:v>
                </c:pt>
                <c:pt idx="262">
                  <c:v>2005</c:v>
                </c:pt>
                <c:pt idx="263">
                  <c:v>1947</c:v>
                </c:pt>
                <c:pt idx="264">
                  <c:v>3108</c:v>
                </c:pt>
                <c:pt idx="265">
                  <c:v>3241</c:v>
                </c:pt>
                <c:pt idx="266">
                  <c:v>2860</c:v>
                </c:pt>
                <c:pt idx="267">
                  <c:v>2821</c:v>
                </c:pt>
                <c:pt idx="268">
                  <c:v>2203</c:v>
                </c:pt>
                <c:pt idx="269">
                  <c:v>2075</c:v>
                </c:pt>
                <c:pt idx="270">
                  <c:v>2238</c:v>
                </c:pt>
                <c:pt idx="271">
                  <c:v>2816</c:v>
                </c:pt>
                <c:pt idx="272">
                  <c:v>3230</c:v>
                </c:pt>
                <c:pt idx="273">
                  <c:v>2778</c:v>
                </c:pt>
                <c:pt idx="274">
                  <c:v>2646</c:v>
                </c:pt>
                <c:pt idx="275">
                  <c:v>2469</c:v>
                </c:pt>
                <c:pt idx="276">
                  <c:v>2074</c:v>
                </c:pt>
                <c:pt idx="277">
                  <c:v>2192</c:v>
                </c:pt>
                <c:pt idx="278">
                  <c:v>1966</c:v>
                </c:pt>
                <c:pt idx="279">
                  <c:v>2386</c:v>
                </c:pt>
                <c:pt idx="280">
                  <c:v>2691</c:v>
                </c:pt>
                <c:pt idx="281">
                  <c:v>2616</c:v>
                </c:pt>
                <c:pt idx="282">
                  <c:v>2327</c:v>
                </c:pt>
                <c:pt idx="283">
                  <c:v>2107</c:v>
                </c:pt>
                <c:pt idx="284">
                  <c:v>2302</c:v>
                </c:pt>
                <c:pt idx="285">
                  <c:v>2456</c:v>
                </c:pt>
                <c:pt idx="286">
                  <c:v>2643</c:v>
                </c:pt>
                <c:pt idx="287">
                  <c:v>3218</c:v>
                </c:pt>
                <c:pt idx="288">
                  <c:v>2165</c:v>
                </c:pt>
                <c:pt idx="289">
                  <c:v>2393</c:v>
                </c:pt>
                <c:pt idx="290">
                  <c:v>1595</c:v>
                </c:pt>
                <c:pt idx="291">
                  <c:v>1836</c:v>
                </c:pt>
                <c:pt idx="292">
                  <c:v>2461</c:v>
                </c:pt>
                <c:pt idx="293">
                  <c:v>2877</c:v>
                </c:pt>
                <c:pt idx="294">
                  <c:v>2267</c:v>
                </c:pt>
                <c:pt idx="295">
                  <c:v>2373</c:v>
                </c:pt>
                <c:pt idx="296">
                  <c:v>2053</c:v>
                </c:pt>
                <c:pt idx="297">
                  <c:v>1599</c:v>
                </c:pt>
                <c:pt idx="298">
                  <c:v>1746</c:v>
                </c:pt>
                <c:pt idx="299">
                  <c:v>2230</c:v>
                </c:pt>
                <c:pt idx="300">
                  <c:v>2452</c:v>
                </c:pt>
                <c:pt idx="301">
                  <c:v>2247</c:v>
                </c:pt>
                <c:pt idx="302">
                  <c:v>1815</c:v>
                </c:pt>
                <c:pt idx="303">
                  <c:v>1774</c:v>
                </c:pt>
                <c:pt idx="304">
                  <c:v>1827</c:v>
                </c:pt>
                <c:pt idx="305">
                  <c:v>1531</c:v>
                </c:pt>
                <c:pt idx="306">
                  <c:v>2146</c:v>
                </c:pt>
                <c:pt idx="307">
                  <c:v>2437</c:v>
                </c:pt>
                <c:pt idx="308">
                  <c:v>2285</c:v>
                </c:pt>
                <c:pt idx="309">
                  <c:v>2109</c:v>
                </c:pt>
                <c:pt idx="310">
                  <c:v>1753</c:v>
                </c:pt>
                <c:pt idx="311">
                  <c:v>1455</c:v>
                </c:pt>
                <c:pt idx="312">
                  <c:v>1556</c:v>
                </c:pt>
                <c:pt idx="313">
                  <c:v>1539</c:v>
                </c:pt>
                <c:pt idx="314">
                  <c:v>1912</c:v>
                </c:pt>
                <c:pt idx="315">
                  <c:v>2356</c:v>
                </c:pt>
                <c:pt idx="316">
                  <c:v>1997</c:v>
                </c:pt>
                <c:pt idx="317">
                  <c:v>1898</c:v>
                </c:pt>
                <c:pt idx="318">
                  <c:v>1960</c:v>
                </c:pt>
                <c:pt idx="319">
                  <c:v>1383</c:v>
                </c:pt>
                <c:pt idx="320">
                  <c:v>1599</c:v>
                </c:pt>
                <c:pt idx="321">
                  <c:v>2212</c:v>
                </c:pt>
                <c:pt idx="322">
                  <c:v>2206</c:v>
                </c:pt>
                <c:pt idx="323">
                  <c:v>1775</c:v>
                </c:pt>
                <c:pt idx="324">
                  <c:v>1759</c:v>
                </c:pt>
                <c:pt idx="325">
                  <c:v>1716</c:v>
                </c:pt>
                <c:pt idx="326">
                  <c:v>1405</c:v>
                </c:pt>
                <c:pt idx="327">
                  <c:v>1681</c:v>
                </c:pt>
                <c:pt idx="328">
                  <c:v>2529</c:v>
                </c:pt>
                <c:pt idx="329">
                  <c:v>2566</c:v>
                </c:pt>
                <c:pt idx="330">
                  <c:v>1880</c:v>
                </c:pt>
                <c:pt idx="331">
                  <c:v>1943</c:v>
                </c:pt>
                <c:pt idx="332">
                  <c:v>1604</c:v>
                </c:pt>
                <c:pt idx="333">
                  <c:v>1473</c:v>
                </c:pt>
                <c:pt idx="334">
                  <c:v>1741</c:v>
                </c:pt>
                <c:pt idx="335">
                  <c:v>2699</c:v>
                </c:pt>
                <c:pt idx="336">
                  <c:v>2834</c:v>
                </c:pt>
                <c:pt idx="337">
                  <c:v>2434</c:v>
                </c:pt>
                <c:pt idx="338">
                  <c:v>3120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9-47CE-A732-82361CB8E7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9"/>
        <c:axId val="566301024"/>
        <c:axId val="566304304"/>
      </c:barChart>
      <c:lineChart>
        <c:grouping val="standard"/>
        <c:varyColors val="0"/>
        <c:ser>
          <c:idx val="1"/>
          <c:order val="1"/>
          <c:tx>
            <c:strRef>
              <c:f>'28-4Dec'!$AS$3</c:f>
              <c:strCache>
                <c:ptCount val="1"/>
                <c:pt idx="0">
                  <c:v>% Detection</c:v>
                </c:pt>
              </c:strCache>
            </c:strRef>
          </c:tx>
          <c:spPr>
            <a:ln w="158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'28-4Dec'!$AP$4:$AP$342</c:f>
              <c:strCache>
                <c:ptCount val="33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1</c:v>
                </c:pt>
                <c:pt idx="32">
                  <c:v>2</c:v>
                </c:pt>
                <c:pt idx="33">
                  <c:v>3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7</c:v>
                </c:pt>
                <c:pt idx="38">
                  <c:v>8</c:v>
                </c:pt>
                <c:pt idx="39">
                  <c:v>9</c:v>
                </c:pt>
                <c:pt idx="40">
                  <c:v>10</c:v>
                </c:pt>
                <c:pt idx="41">
                  <c:v>11</c:v>
                </c:pt>
                <c:pt idx="42">
                  <c:v>12</c:v>
                </c:pt>
                <c:pt idx="43">
                  <c:v>13</c:v>
                </c:pt>
                <c:pt idx="44">
                  <c:v>14</c:v>
                </c:pt>
                <c:pt idx="45">
                  <c:v>15</c:v>
                </c:pt>
                <c:pt idx="46">
                  <c:v>16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20</c:v>
                </c:pt>
                <c:pt idx="51">
                  <c:v>21</c:v>
                </c:pt>
                <c:pt idx="52">
                  <c:v>22</c:v>
                </c:pt>
                <c:pt idx="53">
                  <c:v>23</c:v>
                </c:pt>
                <c:pt idx="54">
                  <c:v>24</c:v>
                </c:pt>
                <c:pt idx="55">
                  <c:v>25</c:v>
                </c:pt>
                <c:pt idx="56">
                  <c:v>26</c:v>
                </c:pt>
                <c:pt idx="57">
                  <c:v>27</c:v>
                </c:pt>
                <c:pt idx="58">
                  <c:v>28</c:v>
                </c:pt>
                <c:pt idx="59">
                  <c:v>29</c:v>
                </c:pt>
                <c:pt idx="60">
                  <c:v>1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5</c:v>
                </c:pt>
                <c:pt idx="65">
                  <c:v>6</c:v>
                </c:pt>
                <c:pt idx="66">
                  <c:v>7</c:v>
                </c:pt>
                <c:pt idx="67">
                  <c:v>8</c:v>
                </c:pt>
                <c:pt idx="68">
                  <c:v>9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27</c:v>
                </c:pt>
                <c:pt idx="87">
                  <c:v>28</c:v>
                </c:pt>
                <c:pt idx="88">
                  <c:v>29</c:v>
                </c:pt>
                <c:pt idx="89">
                  <c:v>30</c:v>
                </c:pt>
                <c:pt idx="90">
                  <c:v>31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5</c:v>
                </c:pt>
                <c:pt idx="96">
                  <c:v>6</c:v>
                </c:pt>
                <c:pt idx="97">
                  <c:v>7</c:v>
                </c:pt>
                <c:pt idx="98">
                  <c:v>8</c:v>
                </c:pt>
                <c:pt idx="99">
                  <c:v>9</c:v>
                </c:pt>
                <c:pt idx="100">
                  <c:v>10</c:v>
                </c:pt>
                <c:pt idx="101">
                  <c:v>11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15</c:v>
                </c:pt>
                <c:pt idx="106">
                  <c:v>16</c:v>
                </c:pt>
                <c:pt idx="107">
                  <c:v>17</c:v>
                </c:pt>
                <c:pt idx="108">
                  <c:v>18</c:v>
                </c:pt>
                <c:pt idx="109">
                  <c:v>19</c:v>
                </c:pt>
                <c:pt idx="110">
                  <c:v>20</c:v>
                </c:pt>
                <c:pt idx="111">
                  <c:v>21</c:v>
                </c:pt>
                <c:pt idx="112">
                  <c:v>22</c:v>
                </c:pt>
                <c:pt idx="113">
                  <c:v>23</c:v>
                </c:pt>
                <c:pt idx="114">
                  <c:v>24</c:v>
                </c:pt>
                <c:pt idx="115">
                  <c:v>25</c:v>
                </c:pt>
                <c:pt idx="116">
                  <c:v>26</c:v>
                </c:pt>
                <c:pt idx="117">
                  <c:v>27</c:v>
                </c:pt>
                <c:pt idx="118">
                  <c:v>28</c:v>
                </c:pt>
                <c:pt idx="119">
                  <c:v>29</c:v>
                </c:pt>
                <c:pt idx="120">
                  <c:v>30</c:v>
                </c:pt>
                <c:pt idx="121">
                  <c:v>1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5</c:v>
                </c:pt>
                <c:pt idx="126">
                  <c:v>6</c:v>
                </c:pt>
                <c:pt idx="127">
                  <c:v>7</c:v>
                </c:pt>
                <c:pt idx="128">
                  <c:v>8</c:v>
                </c:pt>
                <c:pt idx="129">
                  <c:v>9</c:v>
                </c:pt>
                <c:pt idx="130">
                  <c:v>10</c:v>
                </c:pt>
                <c:pt idx="131">
                  <c:v>11</c:v>
                </c:pt>
                <c:pt idx="132">
                  <c:v>12</c:v>
                </c:pt>
                <c:pt idx="133">
                  <c:v>13</c:v>
                </c:pt>
                <c:pt idx="134">
                  <c:v>14</c:v>
                </c:pt>
                <c:pt idx="135">
                  <c:v>15</c:v>
                </c:pt>
                <c:pt idx="136">
                  <c:v>16</c:v>
                </c:pt>
                <c:pt idx="137">
                  <c:v>17</c:v>
                </c:pt>
                <c:pt idx="138">
                  <c:v>18</c:v>
                </c:pt>
                <c:pt idx="139">
                  <c:v>19</c:v>
                </c:pt>
                <c:pt idx="140">
                  <c:v>20</c:v>
                </c:pt>
                <c:pt idx="141">
                  <c:v>21</c:v>
                </c:pt>
                <c:pt idx="142">
                  <c:v>22</c:v>
                </c:pt>
                <c:pt idx="143">
                  <c:v>23</c:v>
                </c:pt>
                <c:pt idx="144">
                  <c:v>24</c:v>
                </c:pt>
                <c:pt idx="145">
                  <c:v>25</c:v>
                </c:pt>
                <c:pt idx="146">
                  <c:v>26</c:v>
                </c:pt>
                <c:pt idx="147">
                  <c:v>27</c:v>
                </c:pt>
                <c:pt idx="148">
                  <c:v>28</c:v>
                </c:pt>
                <c:pt idx="149">
                  <c:v>29</c:v>
                </c:pt>
                <c:pt idx="150">
                  <c:v>30</c:v>
                </c:pt>
                <c:pt idx="151">
                  <c:v>31</c:v>
                </c:pt>
                <c:pt idx="152">
                  <c:v>1</c:v>
                </c:pt>
                <c:pt idx="153">
                  <c:v>2</c:v>
                </c:pt>
                <c:pt idx="154">
                  <c:v>3</c:v>
                </c:pt>
                <c:pt idx="155">
                  <c:v>4</c:v>
                </c:pt>
                <c:pt idx="156">
                  <c:v>5</c:v>
                </c:pt>
                <c:pt idx="157">
                  <c:v>6</c:v>
                </c:pt>
                <c:pt idx="158">
                  <c:v>7</c:v>
                </c:pt>
                <c:pt idx="159">
                  <c:v>8</c:v>
                </c:pt>
                <c:pt idx="160">
                  <c:v>9</c:v>
                </c:pt>
                <c:pt idx="161">
                  <c:v>10</c:v>
                </c:pt>
                <c:pt idx="162">
                  <c:v>11</c:v>
                </c:pt>
                <c:pt idx="163">
                  <c:v>12</c:v>
                </c:pt>
                <c:pt idx="164">
                  <c:v>13</c:v>
                </c:pt>
                <c:pt idx="165">
                  <c:v>14</c:v>
                </c:pt>
                <c:pt idx="166">
                  <c:v>15</c:v>
                </c:pt>
                <c:pt idx="167">
                  <c:v>16</c:v>
                </c:pt>
                <c:pt idx="168">
                  <c:v>17</c:v>
                </c:pt>
                <c:pt idx="169">
                  <c:v>18</c:v>
                </c:pt>
                <c:pt idx="170">
                  <c:v>19</c:v>
                </c:pt>
                <c:pt idx="171">
                  <c:v>20</c:v>
                </c:pt>
                <c:pt idx="172">
                  <c:v>21</c:v>
                </c:pt>
                <c:pt idx="173">
                  <c:v>22</c:v>
                </c:pt>
                <c:pt idx="174">
                  <c:v>23</c:v>
                </c:pt>
                <c:pt idx="175">
                  <c:v>24</c:v>
                </c:pt>
                <c:pt idx="176">
                  <c:v>25</c:v>
                </c:pt>
                <c:pt idx="177">
                  <c:v>26</c:v>
                </c:pt>
                <c:pt idx="178">
                  <c:v>27</c:v>
                </c:pt>
                <c:pt idx="179">
                  <c:v>28</c:v>
                </c:pt>
                <c:pt idx="180">
                  <c:v>29</c:v>
                </c:pt>
                <c:pt idx="181">
                  <c:v>30</c:v>
                </c:pt>
                <c:pt idx="182">
                  <c:v>1</c:v>
                </c:pt>
                <c:pt idx="183">
                  <c:v>2</c:v>
                </c:pt>
                <c:pt idx="184">
                  <c:v>3</c:v>
                </c:pt>
                <c:pt idx="185">
                  <c:v>4</c:v>
                </c:pt>
                <c:pt idx="186">
                  <c:v>5</c:v>
                </c:pt>
                <c:pt idx="187">
                  <c:v>6</c:v>
                </c:pt>
                <c:pt idx="188">
                  <c:v>7</c:v>
                </c:pt>
                <c:pt idx="189">
                  <c:v>8</c:v>
                </c:pt>
                <c:pt idx="190">
                  <c:v>9</c:v>
                </c:pt>
                <c:pt idx="191">
                  <c:v>10</c:v>
                </c:pt>
                <c:pt idx="192">
                  <c:v>11</c:v>
                </c:pt>
                <c:pt idx="193">
                  <c:v>12</c:v>
                </c:pt>
                <c:pt idx="194">
                  <c:v>13</c:v>
                </c:pt>
                <c:pt idx="195">
                  <c:v>14</c:v>
                </c:pt>
                <c:pt idx="196">
                  <c:v>15</c:v>
                </c:pt>
                <c:pt idx="197">
                  <c:v>16</c:v>
                </c:pt>
                <c:pt idx="198">
                  <c:v>17</c:v>
                </c:pt>
                <c:pt idx="199">
                  <c:v>18</c:v>
                </c:pt>
                <c:pt idx="200">
                  <c:v>19</c:v>
                </c:pt>
                <c:pt idx="201">
                  <c:v>20</c:v>
                </c:pt>
                <c:pt idx="202">
                  <c:v>21</c:v>
                </c:pt>
                <c:pt idx="203">
                  <c:v>22</c:v>
                </c:pt>
                <c:pt idx="204">
                  <c:v>23</c:v>
                </c:pt>
                <c:pt idx="205">
                  <c:v>24</c:v>
                </c:pt>
                <c:pt idx="206">
                  <c:v>25</c:v>
                </c:pt>
                <c:pt idx="207">
                  <c:v>26</c:v>
                </c:pt>
                <c:pt idx="208">
                  <c:v>27</c:v>
                </c:pt>
                <c:pt idx="209">
                  <c:v>28</c:v>
                </c:pt>
                <c:pt idx="210">
                  <c:v>29</c:v>
                </c:pt>
                <c:pt idx="211">
                  <c:v>30</c:v>
                </c:pt>
                <c:pt idx="212">
                  <c:v>31</c:v>
                </c:pt>
                <c:pt idx="213">
                  <c:v>1</c:v>
                </c:pt>
                <c:pt idx="214">
                  <c:v>2</c:v>
                </c:pt>
                <c:pt idx="215">
                  <c:v>3</c:v>
                </c:pt>
                <c:pt idx="216">
                  <c:v>4</c:v>
                </c:pt>
                <c:pt idx="217">
                  <c:v>5</c:v>
                </c:pt>
                <c:pt idx="218">
                  <c:v>6</c:v>
                </c:pt>
                <c:pt idx="219">
                  <c:v>7</c:v>
                </c:pt>
                <c:pt idx="220">
                  <c:v>8</c:v>
                </c:pt>
                <c:pt idx="221">
                  <c:v>9</c:v>
                </c:pt>
                <c:pt idx="222">
                  <c:v>10</c:v>
                </c:pt>
                <c:pt idx="223">
                  <c:v>11</c:v>
                </c:pt>
                <c:pt idx="224">
                  <c:v>12</c:v>
                </c:pt>
                <c:pt idx="225">
                  <c:v>13</c:v>
                </c:pt>
                <c:pt idx="226">
                  <c:v>14</c:v>
                </c:pt>
                <c:pt idx="227">
                  <c:v>15</c:v>
                </c:pt>
                <c:pt idx="228">
                  <c:v>16</c:v>
                </c:pt>
                <c:pt idx="229">
                  <c:v>17</c:v>
                </c:pt>
                <c:pt idx="230">
                  <c:v>18</c:v>
                </c:pt>
                <c:pt idx="231">
                  <c:v>19</c:v>
                </c:pt>
                <c:pt idx="232">
                  <c:v>20</c:v>
                </c:pt>
                <c:pt idx="233">
                  <c:v>21</c:v>
                </c:pt>
                <c:pt idx="234">
                  <c:v>22</c:v>
                </c:pt>
                <c:pt idx="235">
                  <c:v>23</c:v>
                </c:pt>
                <c:pt idx="236">
                  <c:v>24</c:v>
                </c:pt>
                <c:pt idx="237">
                  <c:v>25</c:v>
                </c:pt>
                <c:pt idx="238">
                  <c:v>26</c:v>
                </c:pt>
                <c:pt idx="239">
                  <c:v>27</c:v>
                </c:pt>
                <c:pt idx="240">
                  <c:v>28</c:v>
                </c:pt>
                <c:pt idx="241">
                  <c:v>29</c:v>
                </c:pt>
                <c:pt idx="242">
                  <c:v>30</c:v>
                </c:pt>
                <c:pt idx="243">
                  <c:v>31</c:v>
                </c:pt>
                <c:pt idx="244">
                  <c:v>1</c:v>
                </c:pt>
                <c:pt idx="245">
                  <c:v>2</c:v>
                </c:pt>
                <c:pt idx="246">
                  <c:v>3</c:v>
                </c:pt>
                <c:pt idx="247">
                  <c:v>4</c:v>
                </c:pt>
                <c:pt idx="248">
                  <c:v>5</c:v>
                </c:pt>
                <c:pt idx="249">
                  <c:v>6</c:v>
                </c:pt>
                <c:pt idx="250">
                  <c:v>7</c:v>
                </c:pt>
                <c:pt idx="251">
                  <c:v>8</c:v>
                </c:pt>
                <c:pt idx="252">
                  <c:v>9</c:v>
                </c:pt>
                <c:pt idx="253">
                  <c:v>10</c:v>
                </c:pt>
                <c:pt idx="254">
                  <c:v>11</c:v>
                </c:pt>
                <c:pt idx="255">
                  <c:v>12</c:v>
                </c:pt>
                <c:pt idx="256">
                  <c:v>13</c:v>
                </c:pt>
                <c:pt idx="257">
                  <c:v>14</c:v>
                </c:pt>
                <c:pt idx="258">
                  <c:v>15</c:v>
                </c:pt>
                <c:pt idx="259">
                  <c:v>16</c:v>
                </c:pt>
                <c:pt idx="260">
                  <c:v>17</c:v>
                </c:pt>
                <c:pt idx="261">
                  <c:v>18</c:v>
                </c:pt>
                <c:pt idx="262">
                  <c:v>19</c:v>
                </c:pt>
                <c:pt idx="263">
                  <c:v>20</c:v>
                </c:pt>
                <c:pt idx="264">
                  <c:v>21</c:v>
                </c:pt>
                <c:pt idx="265">
                  <c:v>22</c:v>
                </c:pt>
                <c:pt idx="266">
                  <c:v>23</c:v>
                </c:pt>
                <c:pt idx="267">
                  <c:v>24</c:v>
                </c:pt>
                <c:pt idx="268">
                  <c:v>25</c:v>
                </c:pt>
                <c:pt idx="269">
                  <c:v>26</c:v>
                </c:pt>
                <c:pt idx="270">
                  <c:v>27</c:v>
                </c:pt>
                <c:pt idx="271">
                  <c:v>28</c:v>
                </c:pt>
                <c:pt idx="272">
                  <c:v>29</c:v>
                </c:pt>
                <c:pt idx="273">
                  <c:v>30</c:v>
                </c:pt>
                <c:pt idx="274">
                  <c:v>1</c:v>
                </c:pt>
                <c:pt idx="275">
                  <c:v>2</c:v>
                </c:pt>
                <c:pt idx="276">
                  <c:v>3</c:v>
                </c:pt>
                <c:pt idx="277">
                  <c:v>4</c:v>
                </c:pt>
                <c:pt idx="278">
                  <c:v>5</c:v>
                </c:pt>
                <c:pt idx="279">
                  <c:v>6</c:v>
                </c:pt>
                <c:pt idx="280">
                  <c:v>7</c:v>
                </c:pt>
                <c:pt idx="281">
                  <c:v>8</c:v>
                </c:pt>
                <c:pt idx="282">
                  <c:v>9</c:v>
                </c:pt>
                <c:pt idx="283">
                  <c:v>10</c:v>
                </c:pt>
                <c:pt idx="284">
                  <c:v>11</c:v>
                </c:pt>
                <c:pt idx="285">
                  <c:v>12</c:v>
                </c:pt>
                <c:pt idx="286">
                  <c:v>13</c:v>
                </c:pt>
                <c:pt idx="287">
                  <c:v>14</c:v>
                </c:pt>
                <c:pt idx="288">
                  <c:v>15</c:v>
                </c:pt>
                <c:pt idx="289">
                  <c:v>16</c:v>
                </c:pt>
                <c:pt idx="290">
                  <c:v>17</c:v>
                </c:pt>
                <c:pt idx="291">
                  <c:v>18</c:v>
                </c:pt>
                <c:pt idx="292">
                  <c:v>19</c:v>
                </c:pt>
                <c:pt idx="293">
                  <c:v>20</c:v>
                </c:pt>
                <c:pt idx="294">
                  <c:v>21</c:v>
                </c:pt>
                <c:pt idx="295">
                  <c:v>22</c:v>
                </c:pt>
                <c:pt idx="296">
                  <c:v>23</c:v>
                </c:pt>
                <c:pt idx="297">
                  <c:v>24</c:v>
                </c:pt>
                <c:pt idx="298">
                  <c:v>25</c:v>
                </c:pt>
                <c:pt idx="299">
                  <c:v>26</c:v>
                </c:pt>
                <c:pt idx="300">
                  <c:v>27</c:v>
                </c:pt>
                <c:pt idx="301">
                  <c:v>28</c:v>
                </c:pt>
                <c:pt idx="302">
                  <c:v>29</c:v>
                </c:pt>
                <c:pt idx="303">
                  <c:v>30</c:v>
                </c:pt>
                <c:pt idx="304">
                  <c:v>31</c:v>
                </c:pt>
                <c:pt idx="305">
                  <c:v>1</c:v>
                </c:pt>
                <c:pt idx="306">
                  <c:v>2</c:v>
                </c:pt>
                <c:pt idx="307">
                  <c:v>3</c:v>
                </c:pt>
                <c:pt idx="308">
                  <c:v>4</c:v>
                </c:pt>
                <c:pt idx="309">
                  <c:v>5</c:v>
                </c:pt>
                <c:pt idx="310">
                  <c:v>6</c:v>
                </c:pt>
                <c:pt idx="311">
                  <c:v>7</c:v>
                </c:pt>
                <c:pt idx="312">
                  <c:v>8</c:v>
                </c:pt>
                <c:pt idx="313">
                  <c:v>9</c:v>
                </c:pt>
                <c:pt idx="314">
                  <c:v>10</c:v>
                </c:pt>
                <c:pt idx="315">
                  <c:v>11</c:v>
                </c:pt>
                <c:pt idx="316">
                  <c:v>12</c:v>
                </c:pt>
                <c:pt idx="317">
                  <c:v>13</c:v>
                </c:pt>
                <c:pt idx="318">
                  <c:v>14</c:v>
                </c:pt>
                <c:pt idx="319">
                  <c:v>15</c:v>
                </c:pt>
                <c:pt idx="320">
                  <c:v>16</c:v>
                </c:pt>
                <c:pt idx="321">
                  <c:v>17</c:v>
                </c:pt>
                <c:pt idx="322">
                  <c:v>18</c:v>
                </c:pt>
                <c:pt idx="323">
                  <c:v>19</c:v>
                </c:pt>
                <c:pt idx="324">
                  <c:v>20</c:v>
                </c:pt>
                <c:pt idx="325">
                  <c:v>21</c:v>
                </c:pt>
                <c:pt idx="326">
                  <c:v>22</c:v>
                </c:pt>
                <c:pt idx="327">
                  <c:v>23</c:v>
                </c:pt>
                <c:pt idx="328">
                  <c:v>24</c:v>
                </c:pt>
                <c:pt idx="329">
                  <c:v>25</c:v>
                </c:pt>
                <c:pt idx="330">
                  <c:v>26</c:v>
                </c:pt>
                <c:pt idx="331">
                  <c:v>27</c:v>
                </c:pt>
                <c:pt idx="332">
                  <c:v>28</c:v>
                </c:pt>
                <c:pt idx="333">
                  <c:v>29</c:v>
                </c:pt>
                <c:pt idx="334">
                  <c:v>30</c:v>
                </c:pt>
                <c:pt idx="335">
                  <c:v>1</c:v>
                </c:pt>
                <c:pt idx="336">
                  <c:v>2</c:v>
                </c:pt>
                <c:pt idx="337">
                  <c:v>3</c:v>
                </c:pt>
                <c:pt idx="338">
                  <c:v>4</c:v>
                </c:pt>
              </c:strCache>
            </c:strRef>
          </c:cat>
          <c:val>
            <c:numRef>
              <c:f>'28-4Dec'!$AS$4:$AS$342</c:f>
              <c:numCache>
                <c:formatCode>0.0</c:formatCode>
                <c:ptCount val="3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25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5.2238805970149249</c:v>
                </c:pt>
                <c:pt idx="75">
                  <c:v>37.5</c:v>
                </c:pt>
                <c:pt idx="76">
                  <c:v>4.5901639344262293</c:v>
                </c:pt>
                <c:pt idx="77">
                  <c:v>7.7586206896551726</c:v>
                </c:pt>
                <c:pt idx="78">
                  <c:v>11.783960720130933</c:v>
                </c:pt>
                <c:pt idx="79">
                  <c:v>11.359404096834265</c:v>
                </c:pt>
                <c:pt idx="80">
                  <c:v>34.020618556701031</c:v>
                </c:pt>
                <c:pt idx="81">
                  <c:v>94.298245614035096</c:v>
                </c:pt>
                <c:pt idx="82">
                  <c:v>15.770609318996415</c:v>
                </c:pt>
                <c:pt idx="83">
                  <c:v>43.4375</c:v>
                </c:pt>
                <c:pt idx="84">
                  <c:v>44.147582697201017</c:v>
                </c:pt>
                <c:pt idx="85">
                  <c:v>31.025179856115109</c:v>
                </c:pt>
                <c:pt idx="86">
                  <c:v>12.357723577235772</c:v>
                </c:pt>
                <c:pt idx="87">
                  <c:v>28.393881453154872</c:v>
                </c:pt>
                <c:pt idx="88">
                  <c:v>10.418604651162791</c:v>
                </c:pt>
                <c:pt idx="89">
                  <c:v>6.9090909090909092</c:v>
                </c:pt>
                <c:pt idx="90">
                  <c:v>24.043715846994534</c:v>
                </c:pt>
                <c:pt idx="91">
                  <c:v>16.34980988593156</c:v>
                </c:pt>
                <c:pt idx="92">
                  <c:v>13.614649681528663</c:v>
                </c:pt>
                <c:pt idx="93">
                  <c:v>27.330960854092528</c:v>
                </c:pt>
                <c:pt idx="94">
                  <c:v>22.517591868647379</c:v>
                </c:pt>
                <c:pt idx="95">
                  <c:v>2.1387283236994219</c:v>
                </c:pt>
                <c:pt idx="96">
                  <c:v>0.79924776680771037</c:v>
                </c:pt>
                <c:pt idx="97">
                  <c:v>0.85397096498719038</c:v>
                </c:pt>
                <c:pt idx="98">
                  <c:v>1.6974169741697416</c:v>
                </c:pt>
                <c:pt idx="99">
                  <c:v>1.1450381679389312</c:v>
                </c:pt>
                <c:pt idx="100">
                  <c:v>0.4464285714285714</c:v>
                </c:pt>
                <c:pt idx="101">
                  <c:v>0.50761421319796951</c:v>
                </c:pt>
                <c:pt idx="102">
                  <c:v>0.46113306982872199</c:v>
                </c:pt>
                <c:pt idx="103">
                  <c:v>0.98901098901098894</c:v>
                </c:pt>
                <c:pt idx="104">
                  <c:v>0.30755711775043937</c:v>
                </c:pt>
                <c:pt idx="105">
                  <c:v>0.49423393739703458</c:v>
                </c:pt>
                <c:pt idx="106">
                  <c:v>0.15465511908444171</c:v>
                </c:pt>
                <c:pt idx="107">
                  <c:v>9.6277278562259316E-2</c:v>
                </c:pt>
                <c:pt idx="108">
                  <c:v>0.16900048285852245</c:v>
                </c:pt>
                <c:pt idx="109">
                  <c:v>0.26684456304202797</c:v>
                </c:pt>
                <c:pt idx="110">
                  <c:v>0.29686174724342662</c:v>
                </c:pt>
                <c:pt idx="111">
                  <c:v>0.31104199066874028</c:v>
                </c:pt>
                <c:pt idx="112">
                  <c:v>0.18238665971860343</c:v>
                </c:pt>
                <c:pt idx="113">
                  <c:v>0.17192872772741483</c:v>
                </c:pt>
                <c:pt idx="114">
                  <c:v>0.32133676092544988</c:v>
                </c:pt>
                <c:pt idx="115">
                  <c:v>0.38491147036181678</c:v>
                </c:pt>
                <c:pt idx="116">
                  <c:v>0.16250253910217347</c:v>
                </c:pt>
                <c:pt idx="117">
                  <c:v>0.25311878502983187</c:v>
                </c:pt>
                <c:pt idx="118">
                  <c:v>0.25966532025389499</c:v>
                </c:pt>
                <c:pt idx="119">
                  <c:v>0.1623640201331385</c:v>
                </c:pt>
                <c:pt idx="120">
                  <c:v>8.3402835696413671E-2</c:v>
                </c:pt>
                <c:pt idx="121">
                  <c:v>0.24564994882292734</c:v>
                </c:pt>
                <c:pt idx="122">
                  <c:v>4.791566842357451E-2</c:v>
                </c:pt>
                <c:pt idx="123">
                  <c:v>4.9212598425196846E-2</c:v>
                </c:pt>
                <c:pt idx="124">
                  <c:v>0.32994226010448169</c:v>
                </c:pt>
                <c:pt idx="125">
                  <c:v>0.2102803738317757</c:v>
                </c:pt>
                <c:pt idx="126">
                  <c:v>0.33152501506931886</c:v>
                </c:pt>
                <c:pt idx="127">
                  <c:v>2.5886616619207874E-2</c:v>
                </c:pt>
                <c:pt idx="128">
                  <c:v>0.3803393797542422</c:v>
                </c:pt>
                <c:pt idx="129">
                  <c:v>0.18416206261510129</c:v>
                </c:pt>
                <c:pt idx="130">
                  <c:v>0.10768126346015792</c:v>
                </c:pt>
                <c:pt idx="131">
                  <c:v>0.20270270270270271</c:v>
                </c:pt>
                <c:pt idx="132">
                  <c:v>0</c:v>
                </c:pt>
                <c:pt idx="133">
                  <c:v>3.3658700774150119E-2</c:v>
                </c:pt>
                <c:pt idx="134">
                  <c:v>0.19120458891013384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2.6301946344029457E-2</c:v>
                </c:pt>
                <c:pt idx="140">
                  <c:v>2.2609088853719195E-2</c:v>
                </c:pt>
                <c:pt idx="141">
                  <c:v>2.3084025854108955E-2</c:v>
                </c:pt>
                <c:pt idx="142">
                  <c:v>2.598077422707197E-2</c:v>
                </c:pt>
                <c:pt idx="143">
                  <c:v>2.9239766081871347E-2</c:v>
                </c:pt>
                <c:pt idx="144">
                  <c:v>0.19083969465648853</c:v>
                </c:pt>
                <c:pt idx="145">
                  <c:v>3.0543677458766037E-2</c:v>
                </c:pt>
                <c:pt idx="146">
                  <c:v>8.9126559714795009E-2</c:v>
                </c:pt>
                <c:pt idx="147">
                  <c:v>0.10964912280701754</c:v>
                </c:pt>
                <c:pt idx="148">
                  <c:v>2.5608194622279128E-2</c:v>
                </c:pt>
                <c:pt idx="149">
                  <c:v>0.14285714285714285</c:v>
                </c:pt>
                <c:pt idx="150">
                  <c:v>0</c:v>
                </c:pt>
                <c:pt idx="151">
                  <c:v>4.5146726862302478E-2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3.7778617302606725E-2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8.3963056255247692E-2</c:v>
                </c:pt>
                <c:pt idx="186">
                  <c:v>8.9206066012488858E-2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5.3447354355959376E-2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6.9856793573174994E-2</c:v>
                </c:pt>
                <c:pt idx="213">
                  <c:v>0</c:v>
                </c:pt>
                <c:pt idx="214">
                  <c:v>0</c:v>
                </c:pt>
                <c:pt idx="215">
                  <c:v>4.2643923240938165E-2</c:v>
                </c:pt>
                <c:pt idx="216">
                  <c:v>8.9565606806986109E-2</c:v>
                </c:pt>
                <c:pt idx="217">
                  <c:v>3.8624951718810349E-2</c:v>
                </c:pt>
                <c:pt idx="218">
                  <c:v>0</c:v>
                </c:pt>
                <c:pt idx="219">
                  <c:v>0</c:v>
                </c:pt>
                <c:pt idx="220">
                  <c:v>7.1530758226037189E-2</c:v>
                </c:pt>
                <c:pt idx="221">
                  <c:v>0</c:v>
                </c:pt>
                <c:pt idx="222">
                  <c:v>0</c:v>
                </c:pt>
                <c:pt idx="223">
                  <c:v>4.1390728476821195E-2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4.7528517110266157E-2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3.9952057530962842E-2</c:v>
                </c:pt>
                <c:pt idx="235">
                  <c:v>5.6369785794813977E-2</c:v>
                </c:pt>
                <c:pt idx="236">
                  <c:v>0</c:v>
                </c:pt>
                <c:pt idx="237">
                  <c:v>4.3591979075850044E-2</c:v>
                </c:pt>
                <c:pt idx="238">
                  <c:v>5.9594755661501783E-2</c:v>
                </c:pt>
                <c:pt idx="239">
                  <c:v>0</c:v>
                </c:pt>
                <c:pt idx="240">
                  <c:v>0.12816404998397948</c:v>
                </c:pt>
                <c:pt idx="241">
                  <c:v>4.1631973355537054E-2</c:v>
                </c:pt>
                <c:pt idx="242">
                  <c:v>0.25651988029072254</c:v>
                </c:pt>
                <c:pt idx="243">
                  <c:v>4.0983606557377046E-2</c:v>
                </c:pt>
                <c:pt idx="244">
                  <c:v>0</c:v>
                </c:pt>
                <c:pt idx="245">
                  <c:v>4.7573739295908662E-2</c:v>
                </c:pt>
                <c:pt idx="246">
                  <c:v>0.102880658436214</c:v>
                </c:pt>
                <c:pt idx="247">
                  <c:v>0.13850415512465375</c:v>
                </c:pt>
                <c:pt idx="248">
                  <c:v>4.9950049950049952E-2</c:v>
                </c:pt>
                <c:pt idx="249">
                  <c:v>0.11055831951354339</c:v>
                </c:pt>
                <c:pt idx="250">
                  <c:v>7.3773515308004425E-2</c:v>
                </c:pt>
                <c:pt idx="251">
                  <c:v>4.2105263157894736E-2</c:v>
                </c:pt>
                <c:pt idx="252">
                  <c:v>7.369196757553427E-2</c:v>
                </c:pt>
                <c:pt idx="253">
                  <c:v>0.11252813203300824</c:v>
                </c:pt>
                <c:pt idx="254">
                  <c:v>4.3233895373973194E-2</c:v>
                </c:pt>
                <c:pt idx="255">
                  <c:v>0.1540041067761807</c:v>
                </c:pt>
                <c:pt idx="256">
                  <c:v>0</c:v>
                </c:pt>
                <c:pt idx="257">
                  <c:v>0.11605415860735009</c:v>
                </c:pt>
                <c:pt idx="258">
                  <c:v>7.1684587813620068E-2</c:v>
                </c:pt>
                <c:pt idx="259">
                  <c:v>0</c:v>
                </c:pt>
                <c:pt idx="260">
                  <c:v>7.4934432371674783E-2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3.2175032175032175E-2</c:v>
                </c:pt>
                <c:pt idx="265">
                  <c:v>0</c:v>
                </c:pt>
                <c:pt idx="266">
                  <c:v>3.4965034965034968E-2</c:v>
                </c:pt>
                <c:pt idx="267">
                  <c:v>0.10634526763559021</c:v>
                </c:pt>
                <c:pt idx="268">
                  <c:v>4.5392646391284611E-2</c:v>
                </c:pt>
                <c:pt idx="269">
                  <c:v>9.638554216867469E-2</c:v>
                </c:pt>
                <c:pt idx="270">
                  <c:v>0.17873100983020554</c:v>
                </c:pt>
                <c:pt idx="271">
                  <c:v>0</c:v>
                </c:pt>
                <c:pt idx="272">
                  <c:v>9.2879256965944262E-2</c:v>
                </c:pt>
                <c:pt idx="273">
                  <c:v>0.10799136069114472</c:v>
                </c:pt>
                <c:pt idx="274">
                  <c:v>0.22675736961451248</c:v>
                </c:pt>
                <c:pt idx="275">
                  <c:v>0.16200891049007696</c:v>
                </c:pt>
                <c:pt idx="276">
                  <c:v>0.24108003857280619</c:v>
                </c:pt>
                <c:pt idx="277">
                  <c:v>4.5620437956204379E-2</c:v>
                </c:pt>
                <c:pt idx="278">
                  <c:v>0.1525940996948118</c:v>
                </c:pt>
                <c:pt idx="279">
                  <c:v>0.12573344509639564</c:v>
                </c:pt>
                <c:pt idx="280">
                  <c:v>0</c:v>
                </c:pt>
                <c:pt idx="281">
                  <c:v>0.1529051987767584</c:v>
                </c:pt>
                <c:pt idx="282">
                  <c:v>0.17189514396218308</c:v>
                </c:pt>
                <c:pt idx="283">
                  <c:v>0.18984337921214997</c:v>
                </c:pt>
                <c:pt idx="284">
                  <c:v>0</c:v>
                </c:pt>
                <c:pt idx="285">
                  <c:v>0</c:v>
                </c:pt>
                <c:pt idx="286">
                  <c:v>0.22701475595913734</c:v>
                </c:pt>
                <c:pt idx="287">
                  <c:v>0.15537600994406464</c:v>
                </c:pt>
                <c:pt idx="288">
                  <c:v>0.23094688221709006</c:v>
                </c:pt>
                <c:pt idx="289">
                  <c:v>0.12536564981195153</c:v>
                </c:pt>
                <c:pt idx="290">
                  <c:v>6.269592476489029E-2</c:v>
                </c:pt>
                <c:pt idx="291">
                  <c:v>5.4466230936819175E-2</c:v>
                </c:pt>
                <c:pt idx="292">
                  <c:v>0.16253555465258024</c:v>
                </c:pt>
                <c:pt idx="293">
                  <c:v>3.475842891901286E-2</c:v>
                </c:pt>
                <c:pt idx="294">
                  <c:v>0.17644464049404499</c:v>
                </c:pt>
                <c:pt idx="295">
                  <c:v>0.12642225031605564</c:v>
                </c:pt>
                <c:pt idx="296">
                  <c:v>0</c:v>
                </c:pt>
                <c:pt idx="297">
                  <c:v>6.2539086929330828E-2</c:v>
                </c:pt>
                <c:pt idx="298">
                  <c:v>5.7273768613974804E-2</c:v>
                </c:pt>
                <c:pt idx="299">
                  <c:v>8.9686098654708515E-2</c:v>
                </c:pt>
                <c:pt idx="300">
                  <c:v>8.1566068515497553E-2</c:v>
                </c:pt>
                <c:pt idx="301">
                  <c:v>0.17801513128615931</c:v>
                </c:pt>
                <c:pt idx="302">
                  <c:v>0.27548209366391185</c:v>
                </c:pt>
                <c:pt idx="303">
                  <c:v>0.28184892897406988</c:v>
                </c:pt>
                <c:pt idx="304">
                  <c:v>0.21893814997263275</c:v>
                </c:pt>
                <c:pt idx="305">
                  <c:v>0.26126714565643372</c:v>
                </c:pt>
                <c:pt idx="306">
                  <c:v>4.6598322460391424E-2</c:v>
                </c:pt>
                <c:pt idx="307">
                  <c:v>8.206811653672548E-2</c:v>
                </c:pt>
                <c:pt idx="308">
                  <c:v>8.7527352297592995E-2</c:v>
                </c:pt>
                <c:pt idx="309">
                  <c:v>0.28449502133712662</c:v>
                </c:pt>
                <c:pt idx="310">
                  <c:v>0.2852253280091272</c:v>
                </c:pt>
                <c:pt idx="311">
                  <c:v>0.3436426116838488</c:v>
                </c:pt>
                <c:pt idx="312">
                  <c:v>0</c:v>
                </c:pt>
                <c:pt idx="313">
                  <c:v>0.12995451591942819</c:v>
                </c:pt>
                <c:pt idx="314">
                  <c:v>0.15690376569037656</c:v>
                </c:pt>
                <c:pt idx="315">
                  <c:v>4.2444821731748725E-2</c:v>
                </c:pt>
                <c:pt idx="316">
                  <c:v>0.30045067601402103</c:v>
                </c:pt>
                <c:pt idx="317">
                  <c:v>0.10537407797681769</c:v>
                </c:pt>
                <c:pt idx="318">
                  <c:v>0.20408163265306123</c:v>
                </c:pt>
                <c:pt idx="319">
                  <c:v>0.21691973969631237</c:v>
                </c:pt>
                <c:pt idx="320">
                  <c:v>0.12507817385866166</c:v>
                </c:pt>
                <c:pt idx="321">
                  <c:v>0.22603978300180833</c:v>
                </c:pt>
                <c:pt idx="322">
                  <c:v>9.0661831368993653E-2</c:v>
                </c:pt>
                <c:pt idx="323">
                  <c:v>0.16901408450704225</c:v>
                </c:pt>
                <c:pt idx="324">
                  <c:v>0.45480386583285953</c:v>
                </c:pt>
                <c:pt idx="325">
                  <c:v>0.29137529137529139</c:v>
                </c:pt>
                <c:pt idx="326">
                  <c:v>7.1174377224199295E-2</c:v>
                </c:pt>
                <c:pt idx="327">
                  <c:v>5.9488399762046403E-2</c:v>
                </c:pt>
                <c:pt idx="328">
                  <c:v>0.47449584816132861</c:v>
                </c:pt>
                <c:pt idx="329">
                  <c:v>7.7942322681215898E-2</c:v>
                </c:pt>
                <c:pt idx="330">
                  <c:v>0.10638297872340426</c:v>
                </c:pt>
                <c:pt idx="331">
                  <c:v>0.2573340195573855</c:v>
                </c:pt>
                <c:pt idx="332">
                  <c:v>0.3117206982543641</c:v>
                </c:pt>
                <c:pt idx="333">
                  <c:v>0.67888662593346916</c:v>
                </c:pt>
                <c:pt idx="334">
                  <c:v>0.28719126938541067</c:v>
                </c:pt>
                <c:pt idx="335">
                  <c:v>0.14820303816228234</c:v>
                </c:pt>
                <c:pt idx="336">
                  <c:v>0.21171489061397319</c:v>
                </c:pt>
                <c:pt idx="337">
                  <c:v>0.16433853738701726</c:v>
                </c:pt>
                <c:pt idx="338">
                  <c:v>0.12820512820512819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A9-47CE-A732-82361CB8E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8091248"/>
        <c:axId val="488904256"/>
      </c:lineChart>
      <c:catAx>
        <c:axId val="56630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/>
                  <a:t>วันที่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66304304"/>
        <c:crosses val="autoZero"/>
        <c:auto val="1"/>
        <c:lblAlgn val="ctr"/>
        <c:lblOffset val="100"/>
        <c:noMultiLvlLbl val="0"/>
      </c:catAx>
      <c:valAx>
        <c:axId val="5663043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rgbClr val="00B050"/>
                    </a:solidFill>
                    <a:latin typeface="TH SarabunPSK" panose="020B0500040200020003" pitchFamily="34" charset="-34"/>
                    <a:ea typeface="+mn-ea"/>
                    <a:cs typeface="TH SarabunPSK" panose="020B0500040200020003" pitchFamily="34" charset="-34"/>
                  </a:defRPr>
                </a:pPr>
                <a:r>
                  <a:rPr lang="th-TH">
                    <a:solidFill>
                      <a:srgbClr val="00B050"/>
                    </a:solidFill>
                  </a:rPr>
                  <a:t>จำนวน (ตัวอย่าง)</a:t>
                </a:r>
                <a:endParaRPr lang="en-US">
                  <a:solidFill>
                    <a:srgbClr val="00B05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rgbClr val="00B050"/>
                  </a:solidFill>
                  <a:latin typeface="TH SarabunPSK" panose="020B0500040200020003" pitchFamily="34" charset="-34"/>
                  <a:ea typeface="+mn-ea"/>
                  <a:cs typeface="TH SarabunPSK" panose="020B0500040200020003" pitchFamily="34" charset="-34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00B050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66301024"/>
        <c:crosses val="autoZero"/>
        <c:crossBetween val="between"/>
      </c:valAx>
      <c:valAx>
        <c:axId val="488904256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pPr>
            <a:endParaRPr lang="en-US"/>
          </a:p>
        </c:txPr>
        <c:crossAx val="518091248"/>
        <c:crosses val="max"/>
        <c:crossBetween val="between"/>
      </c:valAx>
      <c:catAx>
        <c:axId val="5180912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8904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038653950810943"/>
          <c:y val="0.1901194668059597"/>
          <c:w val="0.2298803148525288"/>
          <c:h val="5.4558225794078603E-2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TH SarabunPSK" panose="020B0500040200020003" pitchFamily="34" charset="-34"/>
              <a:ea typeface="+mn-ea"/>
              <a:cs typeface="TH SarabunPSK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TH SarabunPSK" panose="020B0500040200020003" pitchFamily="34" charset="-34"/>
          <a:cs typeface="TH SarabunPSK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'28-4Dec'!$AU$3</c:f>
              <c:strCache>
                <c:ptCount val="1"/>
                <c:pt idx="0">
                  <c:v>ตรวจสะสม</c:v>
                </c:pt>
              </c:strCache>
            </c:strRef>
          </c:tx>
          <c:marker>
            <c:symbol val="none"/>
          </c:marker>
          <c:val>
            <c:numRef>
              <c:f>'28-4Dec'!$AU$4:$AU$342</c:f>
              <c:numCache>
                <c:formatCode>General</c:formatCode>
                <c:ptCount val="3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3</c:v>
                </c:pt>
                <c:pt idx="49">
                  <c:v>4</c:v>
                </c:pt>
                <c:pt idx="50">
                  <c:v>4</c:v>
                </c:pt>
                <c:pt idx="51">
                  <c:v>5</c:v>
                </c:pt>
                <c:pt idx="52">
                  <c:v>5</c:v>
                </c:pt>
                <c:pt idx="53">
                  <c:v>9</c:v>
                </c:pt>
                <c:pt idx="54">
                  <c:v>13</c:v>
                </c:pt>
                <c:pt idx="55">
                  <c:v>15</c:v>
                </c:pt>
                <c:pt idx="56">
                  <c:v>19</c:v>
                </c:pt>
                <c:pt idx="57">
                  <c:v>22</c:v>
                </c:pt>
                <c:pt idx="58">
                  <c:v>24</c:v>
                </c:pt>
                <c:pt idx="59">
                  <c:v>30</c:v>
                </c:pt>
                <c:pt idx="60">
                  <c:v>31</c:v>
                </c:pt>
                <c:pt idx="61">
                  <c:v>32</c:v>
                </c:pt>
                <c:pt idx="62">
                  <c:v>36</c:v>
                </c:pt>
                <c:pt idx="63">
                  <c:v>36</c:v>
                </c:pt>
                <c:pt idx="64">
                  <c:v>36</c:v>
                </c:pt>
                <c:pt idx="65">
                  <c:v>38</c:v>
                </c:pt>
                <c:pt idx="66">
                  <c:v>38</c:v>
                </c:pt>
                <c:pt idx="67">
                  <c:v>38</c:v>
                </c:pt>
                <c:pt idx="68">
                  <c:v>40</c:v>
                </c:pt>
                <c:pt idx="69">
                  <c:v>40</c:v>
                </c:pt>
                <c:pt idx="70">
                  <c:v>41</c:v>
                </c:pt>
                <c:pt idx="71">
                  <c:v>41</c:v>
                </c:pt>
                <c:pt idx="72">
                  <c:v>47</c:v>
                </c:pt>
                <c:pt idx="73">
                  <c:v>237</c:v>
                </c:pt>
                <c:pt idx="74">
                  <c:v>505</c:v>
                </c:pt>
                <c:pt idx="75">
                  <c:v>521</c:v>
                </c:pt>
                <c:pt idx="76">
                  <c:v>826</c:v>
                </c:pt>
                <c:pt idx="77">
                  <c:v>1290</c:v>
                </c:pt>
                <c:pt idx="78">
                  <c:v>1901</c:v>
                </c:pt>
                <c:pt idx="79">
                  <c:v>2438</c:v>
                </c:pt>
                <c:pt idx="80">
                  <c:v>2729</c:v>
                </c:pt>
                <c:pt idx="81">
                  <c:v>2957</c:v>
                </c:pt>
                <c:pt idx="82">
                  <c:v>3794</c:v>
                </c:pt>
                <c:pt idx="83">
                  <c:v>4434</c:v>
                </c:pt>
                <c:pt idx="84">
                  <c:v>5220</c:v>
                </c:pt>
                <c:pt idx="85">
                  <c:v>6332</c:v>
                </c:pt>
                <c:pt idx="86">
                  <c:v>7562</c:v>
                </c:pt>
                <c:pt idx="87">
                  <c:v>8608</c:v>
                </c:pt>
                <c:pt idx="88">
                  <c:v>9683</c:v>
                </c:pt>
                <c:pt idx="89">
                  <c:v>10508</c:v>
                </c:pt>
                <c:pt idx="90">
                  <c:v>11606</c:v>
                </c:pt>
                <c:pt idx="91">
                  <c:v>12658</c:v>
                </c:pt>
                <c:pt idx="92">
                  <c:v>13914</c:v>
                </c:pt>
                <c:pt idx="93">
                  <c:v>15319</c:v>
                </c:pt>
                <c:pt idx="94">
                  <c:v>16598</c:v>
                </c:pt>
                <c:pt idx="95">
                  <c:v>18328</c:v>
                </c:pt>
                <c:pt idx="96">
                  <c:v>20455</c:v>
                </c:pt>
                <c:pt idx="97">
                  <c:v>22797</c:v>
                </c:pt>
                <c:pt idx="98">
                  <c:v>24152</c:v>
                </c:pt>
                <c:pt idx="99">
                  <c:v>25462</c:v>
                </c:pt>
                <c:pt idx="100">
                  <c:v>27254</c:v>
                </c:pt>
                <c:pt idx="101">
                  <c:v>29618</c:v>
                </c:pt>
                <c:pt idx="102">
                  <c:v>31136</c:v>
                </c:pt>
                <c:pt idx="103">
                  <c:v>32956</c:v>
                </c:pt>
                <c:pt idx="104">
                  <c:v>35232</c:v>
                </c:pt>
                <c:pt idx="105">
                  <c:v>37660</c:v>
                </c:pt>
                <c:pt idx="106">
                  <c:v>40893</c:v>
                </c:pt>
                <c:pt idx="107">
                  <c:v>44009</c:v>
                </c:pt>
                <c:pt idx="108">
                  <c:v>48151</c:v>
                </c:pt>
                <c:pt idx="109">
                  <c:v>51149</c:v>
                </c:pt>
                <c:pt idx="110">
                  <c:v>53507</c:v>
                </c:pt>
                <c:pt idx="111">
                  <c:v>56722</c:v>
                </c:pt>
                <c:pt idx="112">
                  <c:v>60560</c:v>
                </c:pt>
                <c:pt idx="113">
                  <c:v>66958</c:v>
                </c:pt>
                <c:pt idx="114">
                  <c:v>71626</c:v>
                </c:pt>
                <c:pt idx="115">
                  <c:v>75523</c:v>
                </c:pt>
                <c:pt idx="116">
                  <c:v>80446</c:v>
                </c:pt>
                <c:pt idx="117">
                  <c:v>85977</c:v>
                </c:pt>
                <c:pt idx="118">
                  <c:v>92909</c:v>
                </c:pt>
                <c:pt idx="119">
                  <c:v>99068</c:v>
                </c:pt>
                <c:pt idx="120">
                  <c:v>107461</c:v>
                </c:pt>
                <c:pt idx="121">
                  <c:v>112346</c:v>
                </c:pt>
                <c:pt idx="122">
                  <c:v>118607</c:v>
                </c:pt>
                <c:pt idx="123">
                  <c:v>122671</c:v>
                </c:pt>
                <c:pt idx="124">
                  <c:v>126308</c:v>
                </c:pt>
                <c:pt idx="125">
                  <c:v>130588</c:v>
                </c:pt>
                <c:pt idx="126">
                  <c:v>133906</c:v>
                </c:pt>
                <c:pt idx="127">
                  <c:v>137769</c:v>
                </c:pt>
                <c:pt idx="128">
                  <c:v>141187</c:v>
                </c:pt>
                <c:pt idx="129">
                  <c:v>144445</c:v>
                </c:pt>
                <c:pt idx="130">
                  <c:v>147231</c:v>
                </c:pt>
                <c:pt idx="131">
                  <c:v>150191</c:v>
                </c:pt>
                <c:pt idx="132">
                  <c:v>152987</c:v>
                </c:pt>
                <c:pt idx="133">
                  <c:v>155958</c:v>
                </c:pt>
                <c:pt idx="134">
                  <c:v>159096</c:v>
                </c:pt>
                <c:pt idx="135">
                  <c:v>163539</c:v>
                </c:pt>
                <c:pt idx="136">
                  <c:v>166826</c:v>
                </c:pt>
                <c:pt idx="137">
                  <c:v>168659</c:v>
                </c:pt>
                <c:pt idx="138">
                  <c:v>170819</c:v>
                </c:pt>
                <c:pt idx="139">
                  <c:v>174621</c:v>
                </c:pt>
                <c:pt idx="140">
                  <c:v>179044</c:v>
                </c:pt>
                <c:pt idx="141">
                  <c:v>183376</c:v>
                </c:pt>
                <c:pt idx="142">
                  <c:v>187225</c:v>
                </c:pt>
                <c:pt idx="143">
                  <c:v>190645</c:v>
                </c:pt>
                <c:pt idx="144">
                  <c:v>192217</c:v>
                </c:pt>
                <c:pt idx="145">
                  <c:v>195491</c:v>
                </c:pt>
                <c:pt idx="146">
                  <c:v>198857</c:v>
                </c:pt>
                <c:pt idx="147">
                  <c:v>202505</c:v>
                </c:pt>
                <c:pt idx="148">
                  <c:v>206410</c:v>
                </c:pt>
                <c:pt idx="149">
                  <c:v>209910</c:v>
                </c:pt>
                <c:pt idx="150">
                  <c:v>212542</c:v>
                </c:pt>
                <c:pt idx="151">
                  <c:v>214757</c:v>
                </c:pt>
                <c:pt idx="152">
                  <c:v>217319</c:v>
                </c:pt>
                <c:pt idx="153">
                  <c:v>220458</c:v>
                </c:pt>
                <c:pt idx="154">
                  <c:v>223218</c:v>
                </c:pt>
                <c:pt idx="155">
                  <c:v>226208</c:v>
                </c:pt>
                <c:pt idx="156">
                  <c:v>229419</c:v>
                </c:pt>
                <c:pt idx="157">
                  <c:v>232542</c:v>
                </c:pt>
                <c:pt idx="158">
                  <c:v>235075</c:v>
                </c:pt>
                <c:pt idx="159">
                  <c:v>237722</c:v>
                </c:pt>
                <c:pt idx="160">
                  <c:v>240809</c:v>
                </c:pt>
                <c:pt idx="161">
                  <c:v>243649</c:v>
                </c:pt>
                <c:pt idx="162">
                  <c:v>247200</c:v>
                </c:pt>
                <c:pt idx="163">
                  <c:v>250150</c:v>
                </c:pt>
                <c:pt idx="164">
                  <c:v>252908</c:v>
                </c:pt>
                <c:pt idx="165">
                  <c:v>255836</c:v>
                </c:pt>
                <c:pt idx="166">
                  <c:v>259159</c:v>
                </c:pt>
                <c:pt idx="167">
                  <c:v>262439</c:v>
                </c:pt>
                <c:pt idx="168">
                  <c:v>266338</c:v>
                </c:pt>
                <c:pt idx="169">
                  <c:v>269803</c:v>
                </c:pt>
                <c:pt idx="170">
                  <c:v>272418</c:v>
                </c:pt>
                <c:pt idx="171">
                  <c:v>275000</c:v>
                </c:pt>
                <c:pt idx="172">
                  <c:v>276793</c:v>
                </c:pt>
                <c:pt idx="173">
                  <c:v>279835</c:v>
                </c:pt>
                <c:pt idx="174">
                  <c:v>282804</c:v>
                </c:pt>
                <c:pt idx="175">
                  <c:v>285733</c:v>
                </c:pt>
                <c:pt idx="176">
                  <c:v>289400</c:v>
                </c:pt>
                <c:pt idx="177">
                  <c:v>291612</c:v>
                </c:pt>
                <c:pt idx="178">
                  <c:v>293499</c:v>
                </c:pt>
                <c:pt idx="179">
                  <c:v>295127</c:v>
                </c:pt>
                <c:pt idx="180">
                  <c:v>298588</c:v>
                </c:pt>
                <c:pt idx="181">
                  <c:v>301471</c:v>
                </c:pt>
                <c:pt idx="182">
                  <c:v>304004</c:v>
                </c:pt>
                <c:pt idx="183">
                  <c:v>306121</c:v>
                </c:pt>
                <c:pt idx="184">
                  <c:v>308385</c:v>
                </c:pt>
                <c:pt idx="185">
                  <c:v>309576</c:v>
                </c:pt>
                <c:pt idx="186">
                  <c:v>310697</c:v>
                </c:pt>
                <c:pt idx="187">
                  <c:v>312981</c:v>
                </c:pt>
                <c:pt idx="188">
                  <c:v>314922</c:v>
                </c:pt>
                <c:pt idx="189">
                  <c:v>316660</c:v>
                </c:pt>
                <c:pt idx="190">
                  <c:v>319127</c:v>
                </c:pt>
                <c:pt idx="191">
                  <c:v>321778</c:v>
                </c:pt>
                <c:pt idx="192">
                  <c:v>323649</c:v>
                </c:pt>
                <c:pt idx="193">
                  <c:v>325403</c:v>
                </c:pt>
                <c:pt idx="194">
                  <c:v>327679</c:v>
                </c:pt>
                <c:pt idx="195">
                  <c:v>330492</c:v>
                </c:pt>
                <c:pt idx="196">
                  <c:v>333772</c:v>
                </c:pt>
                <c:pt idx="197">
                  <c:v>336893</c:v>
                </c:pt>
                <c:pt idx="198">
                  <c:v>339428</c:v>
                </c:pt>
                <c:pt idx="199">
                  <c:v>342152</c:v>
                </c:pt>
                <c:pt idx="200">
                  <c:v>343966</c:v>
                </c:pt>
                <c:pt idx="201">
                  <c:v>346194</c:v>
                </c:pt>
                <c:pt idx="202">
                  <c:v>348371</c:v>
                </c:pt>
                <c:pt idx="203">
                  <c:v>351583</c:v>
                </c:pt>
                <c:pt idx="204">
                  <c:v>354959</c:v>
                </c:pt>
                <c:pt idx="205">
                  <c:v>357734</c:v>
                </c:pt>
                <c:pt idx="206">
                  <c:v>360113</c:v>
                </c:pt>
                <c:pt idx="207">
                  <c:v>362078</c:v>
                </c:pt>
                <c:pt idx="208">
                  <c:v>365286</c:v>
                </c:pt>
                <c:pt idx="209">
                  <c:v>367803</c:v>
                </c:pt>
                <c:pt idx="210">
                  <c:v>371082</c:v>
                </c:pt>
                <c:pt idx="211">
                  <c:v>374658</c:v>
                </c:pt>
                <c:pt idx="212">
                  <c:v>377521</c:v>
                </c:pt>
                <c:pt idx="213">
                  <c:v>379835</c:v>
                </c:pt>
                <c:pt idx="214">
                  <c:v>381597</c:v>
                </c:pt>
                <c:pt idx="215">
                  <c:v>383942</c:v>
                </c:pt>
                <c:pt idx="216">
                  <c:v>386175</c:v>
                </c:pt>
                <c:pt idx="217">
                  <c:v>388764</c:v>
                </c:pt>
                <c:pt idx="218">
                  <c:v>391242</c:v>
                </c:pt>
                <c:pt idx="219">
                  <c:v>394155</c:v>
                </c:pt>
                <c:pt idx="220">
                  <c:v>396951</c:v>
                </c:pt>
                <c:pt idx="221">
                  <c:v>398752</c:v>
                </c:pt>
                <c:pt idx="222">
                  <c:v>401409</c:v>
                </c:pt>
                <c:pt idx="223">
                  <c:v>403825</c:v>
                </c:pt>
                <c:pt idx="224">
                  <c:v>406421</c:v>
                </c:pt>
                <c:pt idx="225">
                  <c:v>408626</c:v>
                </c:pt>
                <c:pt idx="226">
                  <c:v>410694</c:v>
                </c:pt>
                <c:pt idx="227">
                  <c:v>413100</c:v>
                </c:pt>
                <c:pt idx="228">
                  <c:v>415204</c:v>
                </c:pt>
                <c:pt idx="229">
                  <c:v>417853</c:v>
                </c:pt>
                <c:pt idx="230">
                  <c:v>420377</c:v>
                </c:pt>
                <c:pt idx="231">
                  <c:v>423285</c:v>
                </c:pt>
                <c:pt idx="232">
                  <c:v>426266</c:v>
                </c:pt>
                <c:pt idx="233">
                  <c:v>428790</c:v>
                </c:pt>
                <c:pt idx="234">
                  <c:v>431293</c:v>
                </c:pt>
                <c:pt idx="235">
                  <c:v>433067</c:v>
                </c:pt>
                <c:pt idx="236">
                  <c:v>436624</c:v>
                </c:pt>
                <c:pt idx="237">
                  <c:v>438918</c:v>
                </c:pt>
                <c:pt idx="238">
                  <c:v>442274</c:v>
                </c:pt>
                <c:pt idx="239">
                  <c:v>445491</c:v>
                </c:pt>
                <c:pt idx="240">
                  <c:v>448612</c:v>
                </c:pt>
                <c:pt idx="241">
                  <c:v>451014</c:v>
                </c:pt>
                <c:pt idx="242">
                  <c:v>453353</c:v>
                </c:pt>
                <c:pt idx="243">
                  <c:v>455793</c:v>
                </c:pt>
                <c:pt idx="244">
                  <c:v>458526</c:v>
                </c:pt>
                <c:pt idx="245">
                  <c:v>460628</c:v>
                </c:pt>
                <c:pt idx="246">
                  <c:v>463544</c:v>
                </c:pt>
                <c:pt idx="247">
                  <c:v>466432</c:v>
                </c:pt>
                <c:pt idx="248">
                  <c:v>468434</c:v>
                </c:pt>
                <c:pt idx="249">
                  <c:v>470243</c:v>
                </c:pt>
                <c:pt idx="250">
                  <c:v>472954</c:v>
                </c:pt>
                <c:pt idx="251">
                  <c:v>475329</c:v>
                </c:pt>
                <c:pt idx="252">
                  <c:v>478043</c:v>
                </c:pt>
                <c:pt idx="253">
                  <c:v>480709</c:v>
                </c:pt>
                <c:pt idx="254">
                  <c:v>483022</c:v>
                </c:pt>
                <c:pt idx="255">
                  <c:v>484970</c:v>
                </c:pt>
                <c:pt idx="256">
                  <c:v>486757</c:v>
                </c:pt>
                <c:pt idx="257">
                  <c:v>489342</c:v>
                </c:pt>
                <c:pt idx="258">
                  <c:v>492132</c:v>
                </c:pt>
                <c:pt idx="259">
                  <c:v>494446</c:v>
                </c:pt>
                <c:pt idx="260">
                  <c:v>497115</c:v>
                </c:pt>
                <c:pt idx="261">
                  <c:v>499601</c:v>
                </c:pt>
                <c:pt idx="262">
                  <c:v>501606</c:v>
                </c:pt>
                <c:pt idx="263">
                  <c:v>503553</c:v>
                </c:pt>
                <c:pt idx="264">
                  <c:v>506661</c:v>
                </c:pt>
                <c:pt idx="265">
                  <c:v>509902</c:v>
                </c:pt>
                <c:pt idx="266">
                  <c:v>512762</c:v>
                </c:pt>
                <c:pt idx="267">
                  <c:v>515583</c:v>
                </c:pt>
                <c:pt idx="268">
                  <c:v>517786</c:v>
                </c:pt>
                <c:pt idx="269">
                  <c:v>519861</c:v>
                </c:pt>
                <c:pt idx="270">
                  <c:v>522099</c:v>
                </c:pt>
                <c:pt idx="271">
                  <c:v>524915</c:v>
                </c:pt>
                <c:pt idx="272">
                  <c:v>528145</c:v>
                </c:pt>
                <c:pt idx="273">
                  <c:v>530923</c:v>
                </c:pt>
                <c:pt idx="274">
                  <c:v>533569</c:v>
                </c:pt>
                <c:pt idx="275">
                  <c:v>536038</c:v>
                </c:pt>
                <c:pt idx="276">
                  <c:v>538112</c:v>
                </c:pt>
                <c:pt idx="277">
                  <c:v>540304</c:v>
                </c:pt>
                <c:pt idx="278">
                  <c:v>542270</c:v>
                </c:pt>
                <c:pt idx="279">
                  <c:v>544656</c:v>
                </c:pt>
                <c:pt idx="280">
                  <c:v>547347</c:v>
                </c:pt>
                <c:pt idx="281">
                  <c:v>549963</c:v>
                </c:pt>
                <c:pt idx="282">
                  <c:v>552290</c:v>
                </c:pt>
                <c:pt idx="283">
                  <c:v>554397</c:v>
                </c:pt>
                <c:pt idx="284">
                  <c:v>556699</c:v>
                </c:pt>
                <c:pt idx="285">
                  <c:v>559155</c:v>
                </c:pt>
                <c:pt idx="286">
                  <c:v>561798</c:v>
                </c:pt>
                <c:pt idx="287">
                  <c:v>565016</c:v>
                </c:pt>
                <c:pt idx="288">
                  <c:v>567181</c:v>
                </c:pt>
                <c:pt idx="289">
                  <c:v>569574</c:v>
                </c:pt>
                <c:pt idx="290">
                  <c:v>571169</c:v>
                </c:pt>
                <c:pt idx="291">
                  <c:v>573005</c:v>
                </c:pt>
                <c:pt idx="292">
                  <c:v>575466</c:v>
                </c:pt>
                <c:pt idx="293">
                  <c:v>578343</c:v>
                </c:pt>
                <c:pt idx="294">
                  <c:v>580610</c:v>
                </c:pt>
                <c:pt idx="295">
                  <c:v>582983</c:v>
                </c:pt>
                <c:pt idx="296">
                  <c:v>585036</c:v>
                </c:pt>
                <c:pt idx="297">
                  <c:v>586635</c:v>
                </c:pt>
                <c:pt idx="298">
                  <c:v>588381</c:v>
                </c:pt>
                <c:pt idx="299">
                  <c:v>590611</c:v>
                </c:pt>
                <c:pt idx="300">
                  <c:v>593063</c:v>
                </c:pt>
                <c:pt idx="301">
                  <c:v>595310</c:v>
                </c:pt>
                <c:pt idx="302">
                  <c:v>597125</c:v>
                </c:pt>
                <c:pt idx="303">
                  <c:v>598899</c:v>
                </c:pt>
                <c:pt idx="304">
                  <c:v>600726</c:v>
                </c:pt>
                <c:pt idx="305">
                  <c:v>602257</c:v>
                </c:pt>
                <c:pt idx="306">
                  <c:v>604403</c:v>
                </c:pt>
                <c:pt idx="307">
                  <c:v>606840</c:v>
                </c:pt>
                <c:pt idx="308">
                  <c:v>609125</c:v>
                </c:pt>
                <c:pt idx="309">
                  <c:v>611234</c:v>
                </c:pt>
                <c:pt idx="310">
                  <c:v>612987</c:v>
                </c:pt>
                <c:pt idx="311">
                  <c:v>614442</c:v>
                </c:pt>
                <c:pt idx="312">
                  <c:v>615998</c:v>
                </c:pt>
                <c:pt idx="313">
                  <c:v>617537</c:v>
                </c:pt>
                <c:pt idx="314">
                  <c:v>619449</c:v>
                </c:pt>
                <c:pt idx="315">
                  <c:v>621805</c:v>
                </c:pt>
                <c:pt idx="316">
                  <c:v>623802</c:v>
                </c:pt>
                <c:pt idx="317">
                  <c:v>625700</c:v>
                </c:pt>
                <c:pt idx="318">
                  <c:v>627660</c:v>
                </c:pt>
                <c:pt idx="319">
                  <c:v>629043</c:v>
                </c:pt>
                <c:pt idx="320">
                  <c:v>630642</c:v>
                </c:pt>
                <c:pt idx="321">
                  <c:v>632854</c:v>
                </c:pt>
                <c:pt idx="322">
                  <c:v>635060</c:v>
                </c:pt>
                <c:pt idx="323">
                  <c:v>636835</c:v>
                </c:pt>
                <c:pt idx="324">
                  <c:v>638594</c:v>
                </c:pt>
                <c:pt idx="325">
                  <c:v>640310</c:v>
                </c:pt>
                <c:pt idx="326">
                  <c:v>641715</c:v>
                </c:pt>
                <c:pt idx="327">
                  <c:v>643396</c:v>
                </c:pt>
                <c:pt idx="328">
                  <c:v>645925</c:v>
                </c:pt>
                <c:pt idx="329">
                  <c:v>648491</c:v>
                </c:pt>
                <c:pt idx="330">
                  <c:v>650371</c:v>
                </c:pt>
                <c:pt idx="331">
                  <c:v>652314</c:v>
                </c:pt>
                <c:pt idx="332">
                  <c:v>653918</c:v>
                </c:pt>
                <c:pt idx="333">
                  <c:v>655391</c:v>
                </c:pt>
                <c:pt idx="334">
                  <c:v>657132</c:v>
                </c:pt>
                <c:pt idx="335">
                  <c:v>659831</c:v>
                </c:pt>
                <c:pt idx="336">
                  <c:v>662665</c:v>
                </c:pt>
                <c:pt idx="337">
                  <c:v>665099</c:v>
                </c:pt>
                <c:pt idx="338">
                  <c:v>668219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64-41DD-B3DE-EE0CE1438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221840"/>
        <c:axId val="604219216"/>
      </c:lineChart>
      <c:catAx>
        <c:axId val="6042218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4219216"/>
        <c:crosses val="autoZero"/>
        <c:auto val="1"/>
        <c:lblAlgn val="ctr"/>
        <c:lblOffset val="100"/>
        <c:noMultiLvlLbl val="0"/>
      </c:catAx>
      <c:valAx>
        <c:axId val="60421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4221840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1657-7A78-4021-B1CD-57997EC7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052C0-3E94-4A98-9064-00F5ACC48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6C8E4-12B6-4289-8616-FD4460BA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D0CD-D913-4DF1-8925-FC4581B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8BA1-4A7C-4EB9-9E91-03FB94F9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1C16E-35A6-4859-89B6-F4998A7F8965}"/>
              </a:ext>
            </a:extLst>
          </p:cNvPr>
          <p:cNvSpPr txBox="1"/>
          <p:nvPr userDrawn="1"/>
        </p:nvSpPr>
        <p:spPr>
          <a:xfrm>
            <a:off x="4293326" y="6356350"/>
            <a:ext cx="40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จัดทำโดย เพ็ญพิชชา ถาวงศ์ กรมวิทยาศาสตณ์การแพทย์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4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BED6-0296-4B78-AFBD-73CEE69A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85B04-0C95-406B-9865-8A084A4F8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1D66-E5C8-483A-8CFF-0EE259F9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DBDCB-3B25-4326-8D14-224A381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906-B2A1-4273-893D-3330789F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1C900-4D12-492D-A203-2FD4311EC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6CF7B-6E30-4572-94CF-F5A57D0EA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1D1D0-B9DE-4319-A43E-9AF113EE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6FD7-B9E3-4FAC-93D9-1FFFE17D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5EBB-FFB4-40F2-AF71-F8272D26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5CFD-560B-445D-AEEA-B3A8BFC4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7808-16A3-4CC0-A6F4-12646356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324C-87A7-4867-A43E-91234342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BE68-B718-457B-9515-2DA7F661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611767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D431-4BE5-47D0-B37A-083BF93A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EA61-3E7C-49F6-83D8-BEF5B193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8740F-9698-4107-81DA-481FF579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D33C-68AC-449E-AD33-CCCEC990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A63A-0892-4829-93F7-65F3AA45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32B8-B336-40AA-8E26-DA1B0C32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CA99-E514-4C33-B4F4-A3D43FF8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CA7B-182A-4CD5-AFD1-A66A430CB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26AB-AAF5-4575-8C83-174568A24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44E7-9C97-490E-B2B3-4169A294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401B9-5045-4C98-9C7C-A90ABB9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64FB-2D9E-47B5-A706-C74B885A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7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2FA9-3E2F-4B35-ABD2-E75E7CB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C5E4C-84D7-41C6-8E61-014889A9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72C8F-0F33-4987-B4D2-E2BA87DC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A4445-471C-4E48-B27D-C86135225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72EB3-37F2-40AB-A67D-125BF76F6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6252F-985B-45BD-A3F7-3278DB67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6A3F2-9F3B-4371-9FC9-255B9EEF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1F87C-3A2E-4501-84DC-E31D26AC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A0A6-F056-4F4A-BE2F-F725EFEC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B8CCD-14D2-4203-BC02-0B358EDB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A3F6-D811-498A-A277-516BBD99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58CD8-A97B-4C67-8A09-4BC1F8F4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9EE1C-77D1-4FA7-9F99-C4BB734A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D933E-6D73-4DF0-9642-D8D83948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FF79-4150-46D0-AFD7-023241AF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30A3-AC87-479F-85C4-D78B944E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FBA2-C706-4778-AE21-53746F14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CF1C-8C9B-46FA-8740-45753169A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EDC6B-A209-4F85-A4EB-4D1B1F81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B599F-5BE6-4A3B-A78A-673A6A0A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62497-8674-41DF-9238-26614920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597A-30A0-4503-BF20-16E7B2CF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482CE-19CA-4A96-BCB6-6C714E44D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15A02-BF12-48CA-9951-26B025B9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9177B-87AC-4611-9F9D-F5D69E74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ED39-770A-4517-92B1-1778B12D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ACF5-E5C5-4D4D-87DD-0F44143C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5ABB0-9F30-4C4F-987B-9E5EE19F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4FA8A-AA65-47DB-9039-3A902802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886D-0144-4AA9-AA96-B57DD4432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1A2B2-2BEE-47D1-8440-90AA29BB654D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EF88-173C-48E2-8804-9169431C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3C4A-1639-41DD-BDBC-8B18B5ED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6257-5DE9-476B-8584-6B5A81B7C3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CCA7-D58F-4CBD-8BC9-B833FAAF9B8C}"/>
              </a:ext>
            </a:extLst>
          </p:cNvPr>
          <p:cNvSpPr txBox="1"/>
          <p:nvPr userDrawn="1"/>
        </p:nvSpPr>
        <p:spPr>
          <a:xfrm>
            <a:off x="4058192" y="6356350"/>
            <a:ext cx="40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</a:rPr>
              <a:t>จัดทำโดย เพ็ญพิชชา ถาวงศ์ กรมวิทยาศาสตณ์การแพทย์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8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chart" Target="../charts/chart3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jpe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B1CCAE-669D-483C-935F-7214302BF4C8}"/>
              </a:ext>
            </a:extLst>
          </p:cNvPr>
          <p:cNvSpPr txBox="1"/>
          <p:nvPr/>
        </p:nvSpPr>
        <p:spPr>
          <a:xfrm>
            <a:off x="2537383" y="3429000"/>
            <a:ext cx="7329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จำนวนการตรวจและน้ำยาในการตรวจ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COVID-19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ทั้งภาครัฐและเอกชน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2" descr="กรมวิทยาศาสตร์การแพทย์">
            <a:extLst>
              <a:ext uri="{FF2B5EF4-FFF2-40B4-BE49-F238E27FC236}">
                <a16:creationId xmlns:a16="http://schemas.microsoft.com/office/drawing/2014/main" id="{5C57710E-9D3A-4C68-A029-DE67922D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26" y="767810"/>
            <a:ext cx="1941547" cy="21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06049-8F22-44E9-AC20-DDD08371C572}"/>
              </a:ext>
            </a:extLst>
          </p:cNvPr>
          <p:cNvSpPr txBox="1"/>
          <p:nvPr/>
        </p:nvSpPr>
        <p:spPr>
          <a:xfrm>
            <a:off x="4749536" y="4752439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เริ่มเปิดบริการ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–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/2563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3CE70-E3D6-47D7-AC17-B74B88CB67EA}"/>
              </a:ext>
            </a:extLst>
          </p:cNvPr>
          <p:cNvSpPr txBox="1"/>
          <p:nvPr/>
        </p:nvSpPr>
        <p:spPr>
          <a:xfrm>
            <a:off x="116958" y="644333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อัพเดตข้อมูลล่าสุด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1529E79-FD17-4B94-85D5-4F0F574DA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617843"/>
              </p:ext>
            </p:extLst>
          </p:nvPr>
        </p:nvGraphicFramePr>
        <p:xfrm>
          <a:off x="281187" y="295339"/>
          <a:ext cx="11629625" cy="6267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5C8384-E551-4A64-8BD6-A8AE7446CD24}"/>
              </a:ext>
            </a:extLst>
          </p:cNvPr>
          <p:cNvSpPr txBox="1"/>
          <p:nvPr/>
        </p:nvSpPr>
        <p:spPr>
          <a:xfrm>
            <a:off x="25020" y="6457890"/>
            <a:ext cx="72218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20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จากทั้งหมด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42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ห้องปฏิบัติการ </a:t>
            </a:r>
            <a:r>
              <a:rPr lang="th-TH" sz="14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(ปิดให้บริการ 2 แห่ง, ปิดปรับปรุง 1 แห่ง, ยังไม่เปิดบริการ 12 แห่ง)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39E22-5039-4422-9E65-066B08BBB7CF}"/>
              </a:ext>
            </a:extLst>
          </p:cNvPr>
          <p:cNvSpPr txBox="1"/>
          <p:nvPr/>
        </p:nvSpPr>
        <p:spPr>
          <a:xfrm>
            <a:off x="8871860" y="6442697"/>
            <a:ext cx="3320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วันที่ทำรายงาน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06/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2/2563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14.00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8C99A360-2592-4F47-9FE1-1EC7D7518132}"/>
              </a:ext>
            </a:extLst>
          </p:cNvPr>
          <p:cNvSpPr txBox="1"/>
          <p:nvPr/>
        </p:nvSpPr>
        <p:spPr>
          <a:xfrm>
            <a:off x="6053343" y="1631315"/>
            <a:ext cx="489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จำนวนการตรวจ 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 31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123 ตัวอย่าง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รูปภาพ 9" descr="รูปภาพประกอบด้วย อาหาร, รูปวาด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F166ABA8-4DF9-47BA-B273-CED3AF716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38" y="5159567"/>
            <a:ext cx="672251" cy="546203"/>
          </a:xfrm>
          <a:prstGeom prst="rect">
            <a:avLst/>
          </a:prstGeom>
        </p:spPr>
      </p:pic>
      <p:pic>
        <p:nvPicPr>
          <p:cNvPr id="9" name="Picture 2" descr="กรมวิทยาศาสตร์การแพทย์">
            <a:extLst>
              <a:ext uri="{FF2B5EF4-FFF2-40B4-BE49-F238E27FC236}">
                <a16:creationId xmlns:a16="http://schemas.microsoft.com/office/drawing/2014/main" id="{81C7AF9D-A8B7-4ABA-B1DC-064F40BA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32" y="4669714"/>
            <a:ext cx="650908" cy="72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กระทรวงสาธารณสุข">
            <a:extLst>
              <a:ext uri="{FF2B5EF4-FFF2-40B4-BE49-F238E27FC236}">
                <a16:creationId xmlns:a16="http://schemas.microsoft.com/office/drawing/2014/main" id="{0799D890-E45C-4E19-8360-A91901BBE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368" y="3417978"/>
            <a:ext cx="588708" cy="5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78F85-6CFA-454F-A05A-D7613E8C8CA2}"/>
              </a:ext>
            </a:extLst>
          </p:cNvPr>
          <p:cNvSpPr txBox="1"/>
          <p:nvPr/>
        </p:nvSpPr>
        <p:spPr>
          <a:xfrm>
            <a:off x="5576553" y="5285059"/>
            <a:ext cx="111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964AF-C0BE-4963-81B9-A03970981B09}"/>
              </a:ext>
            </a:extLst>
          </p:cNvPr>
          <p:cNvSpPr txBox="1"/>
          <p:nvPr/>
        </p:nvSpPr>
        <p:spPr>
          <a:xfrm>
            <a:off x="10848099" y="1494752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เอกชน </a:t>
            </a:r>
          </a:p>
        </p:txBody>
      </p:sp>
      <p:pic>
        <p:nvPicPr>
          <p:cNvPr id="13" name="Picture 2" descr="กรมควบคุมโรค">
            <a:extLst>
              <a:ext uri="{FF2B5EF4-FFF2-40B4-BE49-F238E27FC236}">
                <a16:creationId xmlns:a16="http://schemas.microsoft.com/office/drawing/2014/main" id="{541CD921-3F20-40D8-9A9F-3A853B92A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310" y="4160664"/>
            <a:ext cx="701735" cy="7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8A3365-FEC9-4898-A669-BB18B4451B01}"/>
              </a:ext>
            </a:extLst>
          </p:cNvPr>
          <p:cNvSpPr txBox="1"/>
          <p:nvPr/>
        </p:nvSpPr>
        <p:spPr>
          <a:xfrm>
            <a:off x="6898954" y="5210971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</a:p>
        </p:txBody>
      </p:sp>
      <p:pic>
        <p:nvPicPr>
          <p:cNvPr id="15" name="รูปภาพ 7" descr="รูปภาพประกอบด้วย อาหาร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9ECD8953-2499-44CD-808B-C8E981F6D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90" y="5182786"/>
            <a:ext cx="563122" cy="563122"/>
          </a:xfrm>
          <a:prstGeom prst="rect">
            <a:avLst/>
          </a:prstGeom>
        </p:spPr>
      </p:pic>
      <p:pic>
        <p:nvPicPr>
          <p:cNvPr id="16" name="Picture 4" descr="สภากาชาดไทย | The Thai Red Cross Society">
            <a:extLst>
              <a:ext uri="{FF2B5EF4-FFF2-40B4-BE49-F238E27FC236}">
                <a16:creationId xmlns:a16="http://schemas.microsoft.com/office/drawing/2014/main" id="{CED65D4B-534C-4397-AE6E-D805B6DF8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8" t="5913" r="17660" b="12633"/>
          <a:stretch/>
        </p:blipFill>
        <p:spPr bwMode="auto">
          <a:xfrm>
            <a:off x="3807001" y="4572672"/>
            <a:ext cx="594192" cy="5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กรมการแพทย์">
            <a:extLst>
              <a:ext uri="{FF2B5EF4-FFF2-40B4-BE49-F238E27FC236}">
                <a16:creationId xmlns:a16="http://schemas.microsoft.com/office/drawing/2014/main" id="{1ECD21D3-24E0-4E80-BE32-E3C3200C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27" y="5074185"/>
            <a:ext cx="696588" cy="7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รูปภาพ 11" descr="รูปภาพประกอบด้วย อาหาร, ห้อง, จาน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6A14945C-8A36-4DAC-B883-5378272C68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55" y="5210971"/>
            <a:ext cx="639962" cy="5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1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C8384-E551-4A64-8BD6-A8AE7446CD24}"/>
              </a:ext>
            </a:extLst>
          </p:cNvPr>
          <p:cNvSpPr txBox="1"/>
          <p:nvPr/>
        </p:nvSpPr>
        <p:spPr>
          <a:xfrm>
            <a:off x="25020" y="6457890"/>
            <a:ext cx="72218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20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จากทั้งหมด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42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ห้องปฏิบัติการ </a:t>
            </a:r>
            <a:r>
              <a:rPr lang="th-TH" sz="14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(ปิดให้บริการ 2 แห่ง, ปิดปรับปรุง 1 แห่ง, ยังไม่เปิดบริการ 12 แห่ง)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39E22-5039-4422-9E65-066B08BBB7CF}"/>
              </a:ext>
            </a:extLst>
          </p:cNvPr>
          <p:cNvSpPr txBox="1"/>
          <p:nvPr/>
        </p:nvSpPr>
        <p:spPr>
          <a:xfrm>
            <a:off x="8871860" y="6442697"/>
            <a:ext cx="3320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วันที่ทำรายงาน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06/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2/2563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14.00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1529E79-FD17-4B94-85D5-4F0F574DA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101049"/>
              </p:ext>
            </p:extLst>
          </p:nvPr>
        </p:nvGraphicFramePr>
        <p:xfrm>
          <a:off x="281187" y="295339"/>
          <a:ext cx="11629625" cy="6267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รูปภาพ 9" descr="รูปภาพประกอบด้วย อาหาร, รูปวาด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5BA10583-1A75-4BC4-B390-2326CA773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58" y="4922886"/>
            <a:ext cx="672251" cy="546203"/>
          </a:xfrm>
          <a:prstGeom prst="rect">
            <a:avLst/>
          </a:prstGeom>
        </p:spPr>
      </p:pic>
      <p:pic>
        <p:nvPicPr>
          <p:cNvPr id="8" name="Picture 2" descr="กรมวิทยาศาสตร์การแพทย์">
            <a:extLst>
              <a:ext uri="{FF2B5EF4-FFF2-40B4-BE49-F238E27FC236}">
                <a16:creationId xmlns:a16="http://schemas.microsoft.com/office/drawing/2014/main" id="{E05AFD3A-B3DA-4FFD-8466-F1B86C4F7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32" y="4113533"/>
            <a:ext cx="650908" cy="72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กระทรวงสาธารณสุข">
            <a:extLst>
              <a:ext uri="{FF2B5EF4-FFF2-40B4-BE49-F238E27FC236}">
                <a16:creationId xmlns:a16="http://schemas.microsoft.com/office/drawing/2014/main" id="{11BB2187-E2FB-48D5-978F-F0E8DB2C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368" y="3991915"/>
            <a:ext cx="588708" cy="5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6596B8-D900-4B6A-AC96-CE6F2CCBAC3B}"/>
              </a:ext>
            </a:extLst>
          </p:cNvPr>
          <p:cNvSpPr txBox="1"/>
          <p:nvPr/>
        </p:nvSpPr>
        <p:spPr>
          <a:xfrm>
            <a:off x="4586075" y="5310495"/>
            <a:ext cx="111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</a:t>
            </a:r>
            <a:endParaRPr lang="en-US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DB9DD-A022-44EE-A12B-C3239EE417EC}"/>
              </a:ext>
            </a:extLst>
          </p:cNvPr>
          <p:cNvSpPr txBox="1"/>
          <p:nvPr/>
        </p:nvSpPr>
        <p:spPr>
          <a:xfrm>
            <a:off x="10848098" y="129678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เอกชน </a:t>
            </a:r>
          </a:p>
        </p:txBody>
      </p:sp>
      <p:pic>
        <p:nvPicPr>
          <p:cNvPr id="12" name="Picture 2" descr="กรมควบคุมโรค">
            <a:extLst>
              <a:ext uri="{FF2B5EF4-FFF2-40B4-BE49-F238E27FC236}">
                <a16:creationId xmlns:a16="http://schemas.microsoft.com/office/drawing/2014/main" id="{B2EAD033-14A5-4E9B-87CF-BE2F5C36E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37" y="4104102"/>
            <a:ext cx="701735" cy="7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BA8A82-AE47-47FD-8E83-9D89552E25A3}"/>
              </a:ext>
            </a:extLst>
          </p:cNvPr>
          <p:cNvSpPr txBox="1"/>
          <p:nvPr/>
        </p:nvSpPr>
        <p:spPr>
          <a:xfrm>
            <a:off x="3830862" y="5301068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</a:p>
        </p:txBody>
      </p:sp>
      <p:pic>
        <p:nvPicPr>
          <p:cNvPr id="14" name="รูปภาพ 7" descr="รูปภาพประกอบด้วย อาหาร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F5350B13-E849-45AB-9694-E57FAE72B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98" y="4977602"/>
            <a:ext cx="563122" cy="563122"/>
          </a:xfrm>
          <a:prstGeom prst="rect">
            <a:avLst/>
          </a:prstGeom>
        </p:spPr>
      </p:pic>
      <p:pic>
        <p:nvPicPr>
          <p:cNvPr id="15" name="Picture 4" descr="สภากาชาดไทย | The Thai Red Cross Society">
            <a:extLst>
              <a:ext uri="{FF2B5EF4-FFF2-40B4-BE49-F238E27FC236}">
                <a16:creationId xmlns:a16="http://schemas.microsoft.com/office/drawing/2014/main" id="{ECDDE8BB-138E-4D18-BE40-0DE025962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8" t="5913" r="17660" b="12633"/>
          <a:stretch/>
        </p:blipFill>
        <p:spPr bwMode="auto">
          <a:xfrm>
            <a:off x="5866109" y="4367488"/>
            <a:ext cx="594192" cy="5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กรมการแพทย์">
            <a:extLst>
              <a:ext uri="{FF2B5EF4-FFF2-40B4-BE49-F238E27FC236}">
                <a16:creationId xmlns:a16="http://schemas.microsoft.com/office/drawing/2014/main" id="{7E50ABBA-A2B8-4710-818A-B62877F4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27" y="5045904"/>
            <a:ext cx="696588" cy="7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รูปภาพ 11" descr="รูปภาพประกอบด้วย อาหาร, ห้อง, จาน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25496C0-A93A-4836-AB41-0F238F43F3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55" y="5201544"/>
            <a:ext cx="639962" cy="577594"/>
          </a:xfrm>
          <a:prstGeom prst="rect">
            <a:avLst/>
          </a:prstGeom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42FEB1B4-95E6-438E-A155-F2C8423406EF}"/>
              </a:ext>
            </a:extLst>
          </p:cNvPr>
          <p:cNvSpPr txBox="1"/>
          <p:nvPr/>
        </p:nvSpPr>
        <p:spPr>
          <a:xfrm>
            <a:off x="5462316" y="1558705"/>
            <a:ext cx="489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จำนวนการตรวจสะสมรวม 1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,3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53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479</a:t>
            </a:r>
            <a:r>
              <a:rPr lang="en-US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90BBE7A-51A9-4F8A-B051-427E1CB29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046631"/>
              </p:ext>
            </p:extLst>
          </p:nvPr>
        </p:nvGraphicFramePr>
        <p:xfrm>
          <a:off x="5851084" y="2147173"/>
          <a:ext cx="2791570" cy="147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272932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C8384-E551-4A64-8BD6-A8AE7446CD24}"/>
              </a:ext>
            </a:extLst>
          </p:cNvPr>
          <p:cNvSpPr txBox="1"/>
          <p:nvPr/>
        </p:nvSpPr>
        <p:spPr>
          <a:xfrm>
            <a:off x="25020" y="6457890"/>
            <a:ext cx="72218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20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จากทั้งหมด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42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ห้องปฏิบัติการ </a:t>
            </a:r>
            <a:r>
              <a:rPr lang="th-TH" sz="14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(ปิดให้บริการ 2 แห่ง, ปิดปรับปรุง 1 แห่ง, ยังไม่เปิดบริการ 12 แห่ง)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39E22-5039-4422-9E65-066B08BBB7CF}"/>
              </a:ext>
            </a:extLst>
          </p:cNvPr>
          <p:cNvSpPr txBox="1"/>
          <p:nvPr/>
        </p:nvSpPr>
        <p:spPr>
          <a:xfrm>
            <a:off x="8871860" y="6442697"/>
            <a:ext cx="3320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วันที่ทำรายงาน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06/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2/2563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14.00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1D90A8-B3D5-407C-9D23-AB2C05D699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147991"/>
              </p:ext>
            </p:extLst>
          </p:nvPr>
        </p:nvGraphicFramePr>
        <p:xfrm>
          <a:off x="161901" y="159928"/>
          <a:ext cx="11868197" cy="653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73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939E22-5039-4422-9E65-066B08BBB7CF}"/>
              </a:ext>
            </a:extLst>
          </p:cNvPr>
          <p:cNvSpPr txBox="1"/>
          <p:nvPr/>
        </p:nvSpPr>
        <p:spPr>
          <a:xfrm>
            <a:off x="8871860" y="6442697"/>
            <a:ext cx="3320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วันที่ทำรายงาน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06/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2/2563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14.00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81BCBE-EA72-4445-9571-0C892BDF0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203207"/>
              </p:ext>
            </p:extLst>
          </p:nvPr>
        </p:nvGraphicFramePr>
        <p:xfrm>
          <a:off x="159079" y="126135"/>
          <a:ext cx="11873841" cy="6605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5C8384-E551-4A64-8BD6-A8AE7446CD24}"/>
              </a:ext>
            </a:extLst>
          </p:cNvPr>
          <p:cNvSpPr txBox="1"/>
          <p:nvPr/>
        </p:nvSpPr>
        <p:spPr>
          <a:xfrm>
            <a:off x="25020" y="6457890"/>
            <a:ext cx="72218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20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จากทั้งหมด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42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ห้องปฏิบัติการ </a:t>
            </a:r>
            <a:r>
              <a:rPr lang="th-TH" sz="14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(ปิดให้บริการ 2 แห่ง, ปิดปรับปรุง 1 แห่ง, ยังไม่เปิดบริการ 12 แห่ง)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506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D2A019-9DFC-413D-A628-D6BE5643A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714732"/>
              </p:ext>
            </p:extLst>
          </p:nvPr>
        </p:nvGraphicFramePr>
        <p:xfrm>
          <a:off x="70262" y="-24536"/>
          <a:ext cx="12051475" cy="690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5C8384-E551-4A64-8BD6-A8AE7446CD24}"/>
              </a:ext>
            </a:extLst>
          </p:cNvPr>
          <p:cNvSpPr txBox="1"/>
          <p:nvPr/>
        </p:nvSpPr>
        <p:spPr>
          <a:xfrm>
            <a:off x="25020" y="6457890"/>
            <a:ext cx="72218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20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จากทั้งหมด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42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ห้องปฏิบัติการ </a:t>
            </a:r>
            <a:r>
              <a:rPr lang="th-TH" sz="14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(ปิดให้บริการ 2 แห่ง, ปิดปรับปรุง 1 แห่ง, ยังไม่เปิดบริการ 12 แห่ง)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39E22-5039-4422-9E65-066B08BBB7CF}"/>
              </a:ext>
            </a:extLst>
          </p:cNvPr>
          <p:cNvSpPr txBox="1"/>
          <p:nvPr/>
        </p:nvSpPr>
        <p:spPr>
          <a:xfrm>
            <a:off x="8871860" y="6442697"/>
            <a:ext cx="3320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วันที่ทำรายงาน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06/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2/2563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14.00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694FAB4-2C65-4172-AC69-15FDF5F8F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3684"/>
              </p:ext>
            </p:extLst>
          </p:nvPr>
        </p:nvGraphicFramePr>
        <p:xfrm>
          <a:off x="825600" y="1326695"/>
          <a:ext cx="10633761" cy="469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040A5F-F739-4460-AE54-4F3E25072EA1}"/>
              </a:ext>
            </a:extLst>
          </p:cNvPr>
          <p:cNvSpPr/>
          <p:nvPr/>
        </p:nvSpPr>
        <p:spPr>
          <a:xfrm>
            <a:off x="9527768" y="1653570"/>
            <a:ext cx="183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จำนวนตัวอย่างสะสมรวม</a:t>
            </a:r>
            <a:r>
              <a:rPr lang="en-US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1,</a:t>
            </a:r>
            <a:r>
              <a:rPr lang="th-TH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353</a:t>
            </a:r>
            <a:r>
              <a:rPr lang="en-US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479</a:t>
            </a:r>
            <a:r>
              <a:rPr lang="en-US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b="1" dirty="0">
              <a:solidFill>
                <a:srgbClr val="ED7D3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4899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939E22-5039-4422-9E65-066B08BBB7CF}"/>
              </a:ext>
            </a:extLst>
          </p:cNvPr>
          <p:cNvSpPr txBox="1"/>
          <p:nvPr/>
        </p:nvSpPr>
        <p:spPr>
          <a:xfrm>
            <a:off x="8871860" y="6442697"/>
            <a:ext cx="3320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วันที่ทำรายงาน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06/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2/2563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14.00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19FFD2-D44F-4CBB-8066-7FEEB2649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716833"/>
              </p:ext>
            </p:extLst>
          </p:nvPr>
        </p:nvGraphicFramePr>
        <p:xfrm>
          <a:off x="82772" y="13658"/>
          <a:ext cx="12026455" cy="6830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1FD06D-C1FC-4349-9135-EA526EA38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352494"/>
              </p:ext>
            </p:extLst>
          </p:nvPr>
        </p:nvGraphicFramePr>
        <p:xfrm>
          <a:off x="856917" y="1084691"/>
          <a:ext cx="10701090" cy="497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F0CA414-72BF-4D59-92B2-C6494C207878}"/>
              </a:ext>
            </a:extLst>
          </p:cNvPr>
          <p:cNvSpPr/>
          <p:nvPr/>
        </p:nvSpPr>
        <p:spPr>
          <a:xfrm>
            <a:off x="9626889" y="1468994"/>
            <a:ext cx="183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จำนวนตัวอย่างสะสมรวม</a:t>
            </a:r>
            <a:r>
              <a:rPr lang="en-US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668</a:t>
            </a:r>
            <a:r>
              <a:rPr lang="en-US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219</a:t>
            </a:r>
            <a:r>
              <a:rPr lang="en-US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>
                <a:solidFill>
                  <a:srgbClr val="ED7D3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b="1" dirty="0">
              <a:solidFill>
                <a:srgbClr val="ED7D3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C8384-E551-4A64-8BD6-A8AE7446CD24}"/>
              </a:ext>
            </a:extLst>
          </p:cNvPr>
          <p:cNvSpPr txBox="1"/>
          <p:nvPr/>
        </p:nvSpPr>
        <p:spPr>
          <a:xfrm>
            <a:off x="25020" y="6457890"/>
            <a:ext cx="72218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20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จากทั้งหมด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42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ห้องปฏิบัติการ </a:t>
            </a:r>
            <a:r>
              <a:rPr lang="th-TH" sz="14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(ปิดให้บริการ 2 แห่ง, ปิดปรับปรุง 1 แห่ง, ยังไม่เปิดบริการ 12 แห่ง)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834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C8384-E551-4A64-8BD6-A8AE7446CD24}"/>
              </a:ext>
            </a:extLst>
          </p:cNvPr>
          <p:cNvSpPr txBox="1"/>
          <p:nvPr/>
        </p:nvSpPr>
        <p:spPr>
          <a:xfrm>
            <a:off x="25020" y="6457890"/>
            <a:ext cx="72218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ข้อมูลจาก 20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แห่ง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จากทั้งหมด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42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ห้องปฏิบัติการ </a:t>
            </a:r>
            <a:r>
              <a:rPr lang="th-TH" sz="14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(ปิดให้บริการ 2 แห่ง, ปิดปรับปรุง 1 แห่ง, ยังไม่เปิดบริการ 12 แห่ง)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39E22-5039-4422-9E65-066B08BBB7CF}"/>
              </a:ext>
            </a:extLst>
          </p:cNvPr>
          <p:cNvSpPr txBox="1"/>
          <p:nvPr/>
        </p:nvSpPr>
        <p:spPr>
          <a:xfrm>
            <a:off x="8871860" y="6442697"/>
            <a:ext cx="332014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วันที่ทำรายงาน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06/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2/2563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เวลา </a:t>
            </a:r>
            <a:r>
              <a:rPr lang="en-US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14.00 </a:t>
            </a:r>
            <a:r>
              <a:rPr lang="th-TH" sz="2000" b="1" dirty="0">
                <a:solidFill>
                  <a:srgbClr val="CC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น.</a:t>
            </a:r>
            <a:endParaRPr lang="en-US" sz="2000" b="1" dirty="0">
              <a:solidFill>
                <a:srgbClr val="CC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2E606E-F720-4F4D-8942-50E32FEE53FE}"/>
              </a:ext>
            </a:extLst>
          </p:cNvPr>
          <p:cNvGraphicFramePr>
            <a:graphicFrameLocks/>
          </p:cNvGraphicFramePr>
          <p:nvPr/>
        </p:nvGraphicFramePr>
        <p:xfrm>
          <a:off x="1240088" y="110703"/>
          <a:ext cx="9711823" cy="663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140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474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PENPITCHA THAWONG</dc:creator>
  <cp:lastModifiedBy>PENPITCHA THAWONG</cp:lastModifiedBy>
  <cp:revision>257</cp:revision>
  <dcterms:created xsi:type="dcterms:W3CDTF">2020-04-26T10:11:29Z</dcterms:created>
  <dcterms:modified xsi:type="dcterms:W3CDTF">2020-12-07T11:32:14Z</dcterms:modified>
</cp:coreProperties>
</file>