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511" r:id="rId3"/>
    <p:sldId id="505" r:id="rId4"/>
    <p:sldId id="506" r:id="rId5"/>
    <p:sldId id="507" r:id="rId6"/>
    <p:sldId id="5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B0F0"/>
    <a:srgbClr val="FF99FF"/>
    <a:srgbClr val="00FFCC"/>
    <a:srgbClr val="ED7D31"/>
    <a:srgbClr val="66FFCC"/>
    <a:srgbClr val="00CC99"/>
    <a:srgbClr val="09ECF7"/>
    <a:srgbClr val="7ABC32"/>
    <a:srgbClr val="F7C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4524" autoAdjust="0"/>
  </p:normalViewPr>
  <p:slideViewPr>
    <p:cSldViewPr snapToGrid="0">
      <p:cViewPr>
        <p:scale>
          <a:sx n="50" d="100"/>
          <a:sy n="50" d="100"/>
        </p:scale>
        <p:origin x="65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MSc-NIH_googleForm\2021_COVID-19\02-analyse\&#3626;&#3619;&#3640;&#3611;&#3586;&#3657;&#3629;&#3617;&#3641;&#3621;&#3607;&#3633;&#3657;&#3591;&#3627;&#3617;&#3604;2-correc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MSc-NIH_googleForm\2021_COVID-19\02-analyse\&#3626;&#3619;&#3640;&#3611;&#3586;&#3657;&#3629;&#3617;&#3641;&#3621;&#3607;&#3633;&#3657;&#3591;&#3627;&#3617;&#3604;2-corr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MSc-NIH_googleForm\2021_COVID-19\02-analyse\&#3626;&#3619;&#3640;&#3611;&#3586;&#3657;&#3629;&#3617;&#3641;&#3621;&#3607;&#3633;&#3657;&#3591;&#3627;&#3617;&#3604;2-corr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MSc-NIH_googleForm\2021_COVID-19\02-analyse\&#3626;&#3619;&#3640;&#3611;&#3586;&#3657;&#3629;&#3617;&#3641;&#3621;&#3607;&#3633;&#3657;&#3591;&#3627;&#3617;&#3604;2-corr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MSc-NIH_googleForm\2021_COVID-19\02-analyse\&#3626;&#3619;&#3640;&#3611;&#3586;&#3657;&#3629;&#3617;&#3641;&#3621;&#3607;&#3633;&#3657;&#3591;&#3627;&#3617;&#3604;2-corr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MSc-NIH_googleForm\2021_COVID-19\02-analyse\&#3626;&#3619;&#3640;&#3611;&#3586;&#3657;&#3629;&#3617;&#3641;&#3621;&#3607;&#3633;&#3657;&#3591;&#3627;&#3617;&#3604;2-correc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MSc-NIH_googleForm\2021_COVID-19\02-analyse\&#3626;&#3619;&#3640;&#3611;&#3586;&#3657;&#3629;&#3617;&#3641;&#3621;&#3607;&#3633;&#3657;&#3591;&#3627;&#3617;&#3604;2-corr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8547128057387E-2"/>
          <c:y val="8.6439432405044481E-2"/>
          <c:w val="0.8693240865547861"/>
          <c:h val="0.78760596609046207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'8-14AUG'!$AI$4:$AI$595</c:f>
              <c:numCache>
                <c:formatCode>General</c:formatCode>
                <c:ptCount val="592"/>
                <c:pt idx="0">
                  <c:v>32131</c:v>
                </c:pt>
                <c:pt idx="1">
                  <c:v>32131</c:v>
                </c:pt>
                <c:pt idx="2">
                  <c:v>32131</c:v>
                </c:pt>
                <c:pt idx="3">
                  <c:v>32133</c:v>
                </c:pt>
                <c:pt idx="4">
                  <c:v>32135</c:v>
                </c:pt>
                <c:pt idx="5">
                  <c:v>32140</c:v>
                </c:pt>
                <c:pt idx="6">
                  <c:v>32140</c:v>
                </c:pt>
                <c:pt idx="7">
                  <c:v>32141</c:v>
                </c:pt>
                <c:pt idx="8">
                  <c:v>32154</c:v>
                </c:pt>
                <c:pt idx="9">
                  <c:v>32172</c:v>
                </c:pt>
                <c:pt idx="10">
                  <c:v>32175</c:v>
                </c:pt>
                <c:pt idx="11">
                  <c:v>32181</c:v>
                </c:pt>
                <c:pt idx="12">
                  <c:v>32195</c:v>
                </c:pt>
                <c:pt idx="13">
                  <c:v>32202</c:v>
                </c:pt>
                <c:pt idx="14">
                  <c:v>32214</c:v>
                </c:pt>
                <c:pt idx="15">
                  <c:v>32223</c:v>
                </c:pt>
                <c:pt idx="16">
                  <c:v>32228</c:v>
                </c:pt>
                <c:pt idx="17">
                  <c:v>32251</c:v>
                </c:pt>
                <c:pt idx="18">
                  <c:v>32257</c:v>
                </c:pt>
                <c:pt idx="19">
                  <c:v>32305</c:v>
                </c:pt>
                <c:pt idx="20">
                  <c:v>32317</c:v>
                </c:pt>
                <c:pt idx="21">
                  <c:v>32325</c:v>
                </c:pt>
                <c:pt idx="22">
                  <c:v>32349</c:v>
                </c:pt>
                <c:pt idx="23">
                  <c:v>32368</c:v>
                </c:pt>
                <c:pt idx="24">
                  <c:v>32394</c:v>
                </c:pt>
                <c:pt idx="25">
                  <c:v>32455</c:v>
                </c:pt>
                <c:pt idx="26">
                  <c:v>32514</c:v>
                </c:pt>
                <c:pt idx="27">
                  <c:v>32592</c:v>
                </c:pt>
                <c:pt idx="28">
                  <c:v>32700</c:v>
                </c:pt>
                <c:pt idx="29">
                  <c:v>32835</c:v>
                </c:pt>
                <c:pt idx="30">
                  <c:v>32977</c:v>
                </c:pt>
                <c:pt idx="31">
                  <c:v>33201</c:v>
                </c:pt>
                <c:pt idx="32">
                  <c:v>33354</c:v>
                </c:pt>
                <c:pt idx="33">
                  <c:v>33482</c:v>
                </c:pt>
                <c:pt idx="34">
                  <c:v>33717</c:v>
                </c:pt>
                <c:pt idx="35">
                  <c:v>34104</c:v>
                </c:pt>
                <c:pt idx="36">
                  <c:v>34309</c:v>
                </c:pt>
                <c:pt idx="37">
                  <c:v>34461</c:v>
                </c:pt>
                <c:pt idx="38">
                  <c:v>34565</c:v>
                </c:pt>
                <c:pt idx="39">
                  <c:v>34626</c:v>
                </c:pt>
                <c:pt idx="40">
                  <c:v>34677</c:v>
                </c:pt>
                <c:pt idx="41">
                  <c:v>34742</c:v>
                </c:pt>
                <c:pt idx="42">
                  <c:v>34858</c:v>
                </c:pt>
                <c:pt idx="43">
                  <c:v>34927</c:v>
                </c:pt>
                <c:pt idx="44">
                  <c:v>34980</c:v>
                </c:pt>
                <c:pt idx="45">
                  <c:v>35061</c:v>
                </c:pt>
                <c:pt idx="46">
                  <c:v>35094</c:v>
                </c:pt>
                <c:pt idx="47">
                  <c:v>35219</c:v>
                </c:pt>
                <c:pt idx="48">
                  <c:v>35343</c:v>
                </c:pt>
                <c:pt idx="49">
                  <c:v>35531</c:v>
                </c:pt>
                <c:pt idx="50">
                  <c:v>35724</c:v>
                </c:pt>
                <c:pt idx="51">
                  <c:v>35914</c:v>
                </c:pt>
                <c:pt idx="52">
                  <c:v>36094</c:v>
                </c:pt>
                <c:pt idx="53">
                  <c:v>36349</c:v>
                </c:pt>
                <c:pt idx="54">
                  <c:v>36700</c:v>
                </c:pt>
                <c:pt idx="55">
                  <c:v>37189</c:v>
                </c:pt>
                <c:pt idx="56">
                  <c:v>37910</c:v>
                </c:pt>
                <c:pt idx="57">
                  <c:v>39314</c:v>
                </c:pt>
                <c:pt idx="58">
                  <c:v>40488</c:v>
                </c:pt>
                <c:pt idx="59">
                  <c:v>41219</c:v>
                </c:pt>
                <c:pt idx="60">
                  <c:v>41840</c:v>
                </c:pt>
                <c:pt idx="61">
                  <c:v>42591</c:v>
                </c:pt>
                <c:pt idx="62">
                  <c:v>43307</c:v>
                </c:pt>
                <c:pt idx="63">
                  <c:v>43939</c:v>
                </c:pt>
                <c:pt idx="64">
                  <c:v>44610</c:v>
                </c:pt>
                <c:pt idx="65">
                  <c:v>45229</c:v>
                </c:pt>
                <c:pt idx="66">
                  <c:v>45925</c:v>
                </c:pt>
                <c:pt idx="67">
                  <c:v>46485</c:v>
                </c:pt>
                <c:pt idx="68">
                  <c:v>47292</c:v>
                </c:pt>
                <c:pt idx="69">
                  <c:v>47903</c:v>
                </c:pt>
                <c:pt idx="70">
                  <c:v>48908</c:v>
                </c:pt>
                <c:pt idx="71">
                  <c:v>49962</c:v>
                </c:pt>
                <c:pt idx="72">
                  <c:v>51208</c:v>
                </c:pt>
                <c:pt idx="73">
                  <c:v>52564</c:v>
                </c:pt>
                <c:pt idx="74">
                  <c:v>54670</c:v>
                </c:pt>
                <c:pt idx="75">
                  <c:v>56860</c:v>
                </c:pt>
                <c:pt idx="76">
                  <c:v>60022</c:v>
                </c:pt>
                <c:pt idx="77">
                  <c:v>62718</c:v>
                </c:pt>
                <c:pt idx="78">
                  <c:v>65613</c:v>
                </c:pt>
                <c:pt idx="79">
                  <c:v>67722</c:v>
                </c:pt>
                <c:pt idx="80">
                  <c:v>69390</c:v>
                </c:pt>
                <c:pt idx="81">
                  <c:v>71448</c:v>
                </c:pt>
                <c:pt idx="82">
                  <c:v>73817</c:v>
                </c:pt>
                <c:pt idx="83">
                  <c:v>76180</c:v>
                </c:pt>
                <c:pt idx="84">
                  <c:v>79103</c:v>
                </c:pt>
                <c:pt idx="85">
                  <c:v>82461</c:v>
                </c:pt>
                <c:pt idx="86">
                  <c:v>85890</c:v>
                </c:pt>
                <c:pt idx="87">
                  <c:v>88517</c:v>
                </c:pt>
                <c:pt idx="88">
                  <c:v>90768</c:v>
                </c:pt>
                <c:pt idx="89">
                  <c:v>93088</c:v>
                </c:pt>
                <c:pt idx="90">
                  <c:v>95594</c:v>
                </c:pt>
                <c:pt idx="91">
                  <c:v>98371</c:v>
                </c:pt>
                <c:pt idx="92">
                  <c:v>101334</c:v>
                </c:pt>
                <c:pt idx="93">
                  <c:v>104096</c:v>
                </c:pt>
                <c:pt idx="94">
                  <c:v>107285</c:v>
                </c:pt>
                <c:pt idx="95">
                  <c:v>110810</c:v>
                </c:pt>
                <c:pt idx="96">
                  <c:v>114701</c:v>
                </c:pt>
                <c:pt idx="97">
                  <c:v>119439</c:v>
                </c:pt>
                <c:pt idx="98">
                  <c:v>123243</c:v>
                </c:pt>
                <c:pt idx="99">
                  <c:v>126820</c:v>
                </c:pt>
                <c:pt idx="100">
                  <c:v>130596</c:v>
                </c:pt>
                <c:pt idx="101">
                  <c:v>134488</c:v>
                </c:pt>
                <c:pt idx="102">
                  <c:v>137242</c:v>
                </c:pt>
                <c:pt idx="103">
                  <c:v>140940</c:v>
                </c:pt>
                <c:pt idx="104">
                  <c:v>144844</c:v>
                </c:pt>
                <c:pt idx="105">
                  <c:v>149723</c:v>
                </c:pt>
                <c:pt idx="106">
                  <c:v>155142</c:v>
                </c:pt>
                <c:pt idx="107">
                  <c:v>160034</c:v>
                </c:pt>
                <c:pt idx="108">
                  <c:v>166210</c:v>
                </c:pt>
                <c:pt idx="109">
                  <c:v>170676</c:v>
                </c:pt>
                <c:pt idx="110">
                  <c:v>174900</c:v>
                </c:pt>
                <c:pt idx="111">
                  <c:v>180417</c:v>
                </c:pt>
                <c:pt idx="112">
                  <c:v>187350</c:v>
                </c:pt>
                <c:pt idx="113">
                  <c:v>196572</c:v>
                </c:pt>
                <c:pt idx="114">
                  <c:v>203099</c:v>
                </c:pt>
                <c:pt idx="115">
                  <c:v>208718</c:v>
                </c:pt>
                <c:pt idx="116">
                  <c:v>214554</c:v>
                </c:pt>
                <c:pt idx="117">
                  <c:v>222626</c:v>
                </c:pt>
                <c:pt idx="118">
                  <c:v>232391</c:v>
                </c:pt>
                <c:pt idx="119">
                  <c:v>241163</c:v>
                </c:pt>
                <c:pt idx="120">
                  <c:v>252586</c:v>
                </c:pt>
                <c:pt idx="121">
                  <c:v>260116</c:v>
                </c:pt>
                <c:pt idx="122">
                  <c:v>269359</c:v>
                </c:pt>
                <c:pt idx="123">
                  <c:v>275444</c:v>
                </c:pt>
                <c:pt idx="124">
                  <c:v>281955</c:v>
                </c:pt>
                <c:pt idx="125">
                  <c:v>289281</c:v>
                </c:pt>
                <c:pt idx="126">
                  <c:v>295472</c:v>
                </c:pt>
                <c:pt idx="127">
                  <c:v>303139</c:v>
                </c:pt>
                <c:pt idx="128">
                  <c:v>311055</c:v>
                </c:pt>
                <c:pt idx="129">
                  <c:v>317249</c:v>
                </c:pt>
                <c:pt idx="130">
                  <c:v>322825</c:v>
                </c:pt>
                <c:pt idx="131">
                  <c:v>328584</c:v>
                </c:pt>
                <c:pt idx="132">
                  <c:v>335369</c:v>
                </c:pt>
                <c:pt idx="133">
                  <c:v>342809</c:v>
                </c:pt>
                <c:pt idx="134">
                  <c:v>349819</c:v>
                </c:pt>
                <c:pt idx="135">
                  <c:v>357894</c:v>
                </c:pt>
                <c:pt idx="136">
                  <c:v>364385</c:v>
                </c:pt>
                <c:pt idx="137">
                  <c:v>368428</c:v>
                </c:pt>
                <c:pt idx="138">
                  <c:v>375189</c:v>
                </c:pt>
                <c:pt idx="139">
                  <c:v>382845</c:v>
                </c:pt>
                <c:pt idx="140">
                  <c:v>391379</c:v>
                </c:pt>
                <c:pt idx="141">
                  <c:v>400006</c:v>
                </c:pt>
                <c:pt idx="142">
                  <c:v>407742</c:v>
                </c:pt>
                <c:pt idx="143">
                  <c:v>415656</c:v>
                </c:pt>
                <c:pt idx="144">
                  <c:v>419954</c:v>
                </c:pt>
                <c:pt idx="145">
                  <c:v>428148</c:v>
                </c:pt>
                <c:pt idx="146">
                  <c:v>437341</c:v>
                </c:pt>
                <c:pt idx="147">
                  <c:v>447362</c:v>
                </c:pt>
                <c:pt idx="148">
                  <c:v>456543</c:v>
                </c:pt>
                <c:pt idx="149">
                  <c:v>465302</c:v>
                </c:pt>
                <c:pt idx="150">
                  <c:v>473060</c:v>
                </c:pt>
                <c:pt idx="151">
                  <c:v>477857</c:v>
                </c:pt>
                <c:pt idx="152">
                  <c:v>485960</c:v>
                </c:pt>
                <c:pt idx="153">
                  <c:v>496253</c:v>
                </c:pt>
                <c:pt idx="154">
                  <c:v>502949</c:v>
                </c:pt>
                <c:pt idx="155">
                  <c:v>512978</c:v>
                </c:pt>
                <c:pt idx="156">
                  <c:v>521941</c:v>
                </c:pt>
                <c:pt idx="157">
                  <c:v>527200</c:v>
                </c:pt>
                <c:pt idx="158">
                  <c:v>532281</c:v>
                </c:pt>
                <c:pt idx="159">
                  <c:v>540951</c:v>
                </c:pt>
                <c:pt idx="160">
                  <c:v>551477</c:v>
                </c:pt>
                <c:pt idx="161">
                  <c:v>559417</c:v>
                </c:pt>
                <c:pt idx="162">
                  <c:v>569783</c:v>
                </c:pt>
                <c:pt idx="163">
                  <c:v>578601</c:v>
                </c:pt>
                <c:pt idx="164">
                  <c:v>584227</c:v>
                </c:pt>
                <c:pt idx="165">
                  <c:v>589025</c:v>
                </c:pt>
                <c:pt idx="166">
                  <c:v>596988</c:v>
                </c:pt>
                <c:pt idx="167">
                  <c:v>605924</c:v>
                </c:pt>
                <c:pt idx="168">
                  <c:v>613926</c:v>
                </c:pt>
                <c:pt idx="169">
                  <c:v>622063</c:v>
                </c:pt>
                <c:pt idx="170">
                  <c:v>628954</c:v>
                </c:pt>
                <c:pt idx="171">
                  <c:v>632897</c:v>
                </c:pt>
                <c:pt idx="172">
                  <c:v>636502</c:v>
                </c:pt>
                <c:pt idx="173">
                  <c:v>642707</c:v>
                </c:pt>
                <c:pt idx="174">
                  <c:v>648486</c:v>
                </c:pt>
                <c:pt idx="175">
                  <c:v>653749</c:v>
                </c:pt>
                <c:pt idx="176">
                  <c:v>660420</c:v>
                </c:pt>
                <c:pt idx="177">
                  <c:v>664740</c:v>
                </c:pt>
                <c:pt idx="178">
                  <c:v>668283</c:v>
                </c:pt>
                <c:pt idx="179">
                  <c:v>670830</c:v>
                </c:pt>
                <c:pt idx="180">
                  <c:v>677267</c:v>
                </c:pt>
                <c:pt idx="181">
                  <c:v>682526</c:v>
                </c:pt>
                <c:pt idx="182">
                  <c:v>686906</c:v>
                </c:pt>
                <c:pt idx="183">
                  <c:v>691551</c:v>
                </c:pt>
                <c:pt idx="184">
                  <c:v>695806</c:v>
                </c:pt>
                <c:pt idx="185">
                  <c:v>698212</c:v>
                </c:pt>
                <c:pt idx="186">
                  <c:v>700741</c:v>
                </c:pt>
                <c:pt idx="187">
                  <c:v>703855</c:v>
                </c:pt>
                <c:pt idx="188">
                  <c:v>706855</c:v>
                </c:pt>
                <c:pt idx="189">
                  <c:v>710370</c:v>
                </c:pt>
                <c:pt idx="190">
                  <c:v>714705</c:v>
                </c:pt>
                <c:pt idx="191">
                  <c:v>719781</c:v>
                </c:pt>
                <c:pt idx="192">
                  <c:v>723098</c:v>
                </c:pt>
                <c:pt idx="193">
                  <c:v>725911</c:v>
                </c:pt>
                <c:pt idx="194">
                  <c:v>730032</c:v>
                </c:pt>
                <c:pt idx="195">
                  <c:v>736159</c:v>
                </c:pt>
                <c:pt idx="196">
                  <c:v>741546</c:v>
                </c:pt>
                <c:pt idx="197">
                  <c:v>749901</c:v>
                </c:pt>
                <c:pt idx="198">
                  <c:v>755929</c:v>
                </c:pt>
                <c:pt idx="199">
                  <c:v>760810</c:v>
                </c:pt>
                <c:pt idx="200">
                  <c:v>764130</c:v>
                </c:pt>
                <c:pt idx="201">
                  <c:v>768860</c:v>
                </c:pt>
                <c:pt idx="202">
                  <c:v>773333</c:v>
                </c:pt>
                <c:pt idx="203">
                  <c:v>779988</c:v>
                </c:pt>
                <c:pt idx="204">
                  <c:v>785766</c:v>
                </c:pt>
                <c:pt idx="205">
                  <c:v>791538</c:v>
                </c:pt>
                <c:pt idx="206">
                  <c:v>795435</c:v>
                </c:pt>
                <c:pt idx="207">
                  <c:v>798397</c:v>
                </c:pt>
                <c:pt idx="208">
                  <c:v>802723</c:v>
                </c:pt>
                <c:pt idx="209">
                  <c:v>807347</c:v>
                </c:pt>
                <c:pt idx="210">
                  <c:v>813005</c:v>
                </c:pt>
                <c:pt idx="211">
                  <c:v>819920</c:v>
                </c:pt>
                <c:pt idx="212">
                  <c:v>824949</c:v>
                </c:pt>
                <c:pt idx="213">
                  <c:v>828630</c:v>
                </c:pt>
                <c:pt idx="214">
                  <c:v>831816</c:v>
                </c:pt>
                <c:pt idx="215">
                  <c:v>835517</c:v>
                </c:pt>
                <c:pt idx="216">
                  <c:v>839472</c:v>
                </c:pt>
                <c:pt idx="217">
                  <c:v>844066</c:v>
                </c:pt>
                <c:pt idx="218">
                  <c:v>848052</c:v>
                </c:pt>
                <c:pt idx="219">
                  <c:v>852585</c:v>
                </c:pt>
                <c:pt idx="220">
                  <c:v>856964</c:v>
                </c:pt>
                <c:pt idx="221">
                  <c:v>860516</c:v>
                </c:pt>
                <c:pt idx="222">
                  <c:v>864072</c:v>
                </c:pt>
                <c:pt idx="223">
                  <c:v>868208</c:v>
                </c:pt>
                <c:pt idx="224">
                  <c:v>872211</c:v>
                </c:pt>
                <c:pt idx="225">
                  <c:v>876245</c:v>
                </c:pt>
                <c:pt idx="226">
                  <c:v>879489</c:v>
                </c:pt>
                <c:pt idx="227">
                  <c:v>882845</c:v>
                </c:pt>
                <c:pt idx="228">
                  <c:v>885917</c:v>
                </c:pt>
                <c:pt idx="229">
                  <c:v>890179</c:v>
                </c:pt>
                <c:pt idx="230">
                  <c:v>894379</c:v>
                </c:pt>
                <c:pt idx="231">
                  <c:v>900587</c:v>
                </c:pt>
                <c:pt idx="232">
                  <c:v>906060</c:v>
                </c:pt>
                <c:pt idx="233">
                  <c:v>910357</c:v>
                </c:pt>
                <c:pt idx="234">
                  <c:v>913925</c:v>
                </c:pt>
                <c:pt idx="235">
                  <c:v>916591</c:v>
                </c:pt>
                <c:pt idx="236">
                  <c:v>921938</c:v>
                </c:pt>
                <c:pt idx="237">
                  <c:v>925626</c:v>
                </c:pt>
                <c:pt idx="238">
                  <c:v>930835</c:v>
                </c:pt>
                <c:pt idx="239">
                  <c:v>935701</c:v>
                </c:pt>
                <c:pt idx="240">
                  <c:v>940456</c:v>
                </c:pt>
                <c:pt idx="241">
                  <c:v>944019</c:v>
                </c:pt>
                <c:pt idx="242">
                  <c:v>947703</c:v>
                </c:pt>
                <c:pt idx="243">
                  <c:v>952691</c:v>
                </c:pt>
                <c:pt idx="244">
                  <c:v>956911</c:v>
                </c:pt>
                <c:pt idx="245">
                  <c:v>960732</c:v>
                </c:pt>
                <c:pt idx="246">
                  <c:v>965421</c:v>
                </c:pt>
                <c:pt idx="247">
                  <c:v>969983</c:v>
                </c:pt>
                <c:pt idx="248">
                  <c:v>972886</c:v>
                </c:pt>
                <c:pt idx="249">
                  <c:v>976349</c:v>
                </c:pt>
                <c:pt idx="250">
                  <c:v>981086</c:v>
                </c:pt>
                <c:pt idx="251">
                  <c:v>987261</c:v>
                </c:pt>
                <c:pt idx="252">
                  <c:v>992629</c:v>
                </c:pt>
                <c:pt idx="253">
                  <c:v>997616</c:v>
                </c:pt>
                <c:pt idx="254">
                  <c:v>1002626</c:v>
                </c:pt>
                <c:pt idx="255">
                  <c:v>1007634</c:v>
                </c:pt>
                <c:pt idx="256">
                  <c:v>1010619</c:v>
                </c:pt>
                <c:pt idx="257">
                  <c:v>1015008</c:v>
                </c:pt>
                <c:pt idx="258">
                  <c:v>1019108</c:v>
                </c:pt>
                <c:pt idx="259">
                  <c:v>1023343</c:v>
                </c:pt>
                <c:pt idx="260">
                  <c:v>1027378</c:v>
                </c:pt>
                <c:pt idx="261">
                  <c:v>1031746</c:v>
                </c:pt>
                <c:pt idx="262">
                  <c:v>1034750</c:v>
                </c:pt>
                <c:pt idx="263">
                  <c:v>1037887</c:v>
                </c:pt>
                <c:pt idx="264">
                  <c:v>1043095</c:v>
                </c:pt>
                <c:pt idx="265">
                  <c:v>1048615</c:v>
                </c:pt>
                <c:pt idx="266">
                  <c:v>1053216</c:v>
                </c:pt>
                <c:pt idx="267">
                  <c:v>1057895</c:v>
                </c:pt>
                <c:pt idx="268">
                  <c:v>1062385</c:v>
                </c:pt>
                <c:pt idx="269">
                  <c:v>1066486</c:v>
                </c:pt>
                <c:pt idx="270">
                  <c:v>1070253</c:v>
                </c:pt>
                <c:pt idx="271">
                  <c:v>1075148</c:v>
                </c:pt>
                <c:pt idx="272">
                  <c:v>1080512</c:v>
                </c:pt>
                <c:pt idx="273">
                  <c:v>1085502</c:v>
                </c:pt>
                <c:pt idx="274">
                  <c:v>1089844</c:v>
                </c:pt>
                <c:pt idx="275">
                  <c:v>1093941</c:v>
                </c:pt>
                <c:pt idx="276">
                  <c:v>1097277</c:v>
                </c:pt>
                <c:pt idx="277">
                  <c:v>1101227</c:v>
                </c:pt>
                <c:pt idx="278">
                  <c:v>1105382</c:v>
                </c:pt>
                <c:pt idx="279">
                  <c:v>1109258</c:v>
                </c:pt>
                <c:pt idx="280">
                  <c:v>1113533</c:v>
                </c:pt>
                <c:pt idx="281">
                  <c:v>1118121</c:v>
                </c:pt>
                <c:pt idx="282">
                  <c:v>1124002</c:v>
                </c:pt>
                <c:pt idx="283">
                  <c:v>1128598</c:v>
                </c:pt>
                <c:pt idx="284">
                  <c:v>1131961</c:v>
                </c:pt>
                <c:pt idx="285">
                  <c:v>1137019</c:v>
                </c:pt>
                <c:pt idx="286">
                  <c:v>1141589</c:v>
                </c:pt>
                <c:pt idx="287">
                  <c:v>1146582</c:v>
                </c:pt>
                <c:pt idx="288">
                  <c:v>1151354</c:v>
                </c:pt>
                <c:pt idx="289">
                  <c:v>1156392</c:v>
                </c:pt>
                <c:pt idx="290">
                  <c:v>1159972</c:v>
                </c:pt>
                <c:pt idx="291">
                  <c:v>1163881</c:v>
                </c:pt>
                <c:pt idx="292">
                  <c:v>1168855</c:v>
                </c:pt>
                <c:pt idx="293">
                  <c:v>1175692</c:v>
                </c:pt>
                <c:pt idx="294">
                  <c:v>1180730</c:v>
                </c:pt>
                <c:pt idx="295">
                  <c:v>1185685</c:v>
                </c:pt>
                <c:pt idx="296">
                  <c:v>1189965</c:v>
                </c:pt>
                <c:pt idx="297">
                  <c:v>1194015</c:v>
                </c:pt>
                <c:pt idx="298">
                  <c:v>1197186</c:v>
                </c:pt>
                <c:pt idx="299">
                  <c:v>1202089</c:v>
                </c:pt>
                <c:pt idx="300">
                  <c:v>1207222</c:v>
                </c:pt>
                <c:pt idx="301">
                  <c:v>1211472</c:v>
                </c:pt>
                <c:pt idx="302">
                  <c:v>1216015</c:v>
                </c:pt>
                <c:pt idx="303">
                  <c:v>1219920</c:v>
                </c:pt>
                <c:pt idx="304">
                  <c:v>1223437</c:v>
                </c:pt>
                <c:pt idx="305">
                  <c:v>1226422</c:v>
                </c:pt>
                <c:pt idx="306">
                  <c:v>1230570</c:v>
                </c:pt>
                <c:pt idx="307">
                  <c:v>1235804</c:v>
                </c:pt>
                <c:pt idx="308">
                  <c:v>1240353</c:v>
                </c:pt>
                <c:pt idx="309">
                  <c:v>1244694</c:v>
                </c:pt>
                <c:pt idx="310">
                  <c:v>1247870</c:v>
                </c:pt>
                <c:pt idx="311">
                  <c:v>1251708</c:v>
                </c:pt>
                <c:pt idx="312">
                  <c:v>1254523</c:v>
                </c:pt>
                <c:pt idx="313">
                  <c:v>1258106</c:v>
                </c:pt>
                <c:pt idx="314">
                  <c:v>1262770</c:v>
                </c:pt>
                <c:pt idx="315">
                  <c:v>1267439</c:v>
                </c:pt>
                <c:pt idx="316">
                  <c:v>1271524</c:v>
                </c:pt>
                <c:pt idx="317">
                  <c:v>1274989</c:v>
                </c:pt>
                <c:pt idx="318">
                  <c:v>1278442</c:v>
                </c:pt>
                <c:pt idx="319">
                  <c:v>1280986</c:v>
                </c:pt>
                <c:pt idx="320">
                  <c:v>1284039</c:v>
                </c:pt>
                <c:pt idx="321">
                  <c:v>1288263</c:v>
                </c:pt>
                <c:pt idx="322">
                  <c:v>1292743</c:v>
                </c:pt>
                <c:pt idx="323">
                  <c:v>1295334</c:v>
                </c:pt>
                <c:pt idx="324">
                  <c:v>1297947</c:v>
                </c:pt>
                <c:pt idx="325">
                  <c:v>1300361</c:v>
                </c:pt>
                <c:pt idx="326">
                  <c:v>1302799</c:v>
                </c:pt>
                <c:pt idx="327">
                  <c:v>1306478</c:v>
                </c:pt>
                <c:pt idx="328">
                  <c:v>1310593</c:v>
                </c:pt>
                <c:pt idx="329">
                  <c:v>1315026</c:v>
                </c:pt>
                <c:pt idx="330">
                  <c:v>1318460</c:v>
                </c:pt>
                <c:pt idx="331">
                  <c:v>1322571</c:v>
                </c:pt>
                <c:pt idx="332">
                  <c:v>1325786</c:v>
                </c:pt>
                <c:pt idx="333">
                  <c:v>1329148</c:v>
                </c:pt>
                <c:pt idx="334">
                  <c:v>1333653</c:v>
                </c:pt>
                <c:pt idx="335">
                  <c:v>1338895</c:v>
                </c:pt>
                <c:pt idx="336">
                  <c:v>1344195</c:v>
                </c:pt>
                <c:pt idx="337">
                  <c:v>1349548</c:v>
                </c:pt>
                <c:pt idx="338">
                  <c:v>1355331</c:v>
                </c:pt>
                <c:pt idx="339">
                  <c:v>1360631</c:v>
                </c:pt>
                <c:pt idx="340">
                  <c:v>1365215</c:v>
                </c:pt>
                <c:pt idx="341">
                  <c:v>1370912</c:v>
                </c:pt>
                <c:pt idx="342">
                  <c:v>1378209</c:v>
                </c:pt>
                <c:pt idx="343">
                  <c:v>1385887</c:v>
                </c:pt>
                <c:pt idx="344">
                  <c:v>1391652</c:v>
                </c:pt>
                <c:pt idx="345">
                  <c:v>1396312</c:v>
                </c:pt>
                <c:pt idx="346">
                  <c:v>1400356</c:v>
                </c:pt>
                <c:pt idx="347">
                  <c:v>1404094</c:v>
                </c:pt>
                <c:pt idx="348">
                  <c:v>1409173</c:v>
                </c:pt>
                <c:pt idx="349">
                  <c:v>1415347</c:v>
                </c:pt>
                <c:pt idx="350">
                  <c:v>1422127</c:v>
                </c:pt>
                <c:pt idx="351">
                  <c:v>1427512</c:v>
                </c:pt>
                <c:pt idx="352">
                  <c:v>1432852</c:v>
                </c:pt>
                <c:pt idx="353">
                  <c:v>1438169</c:v>
                </c:pt>
                <c:pt idx="354">
                  <c:v>1445679</c:v>
                </c:pt>
                <c:pt idx="355">
                  <c:v>1463412</c:v>
                </c:pt>
                <c:pt idx="356">
                  <c:v>1483549</c:v>
                </c:pt>
                <c:pt idx="357">
                  <c:v>1508754</c:v>
                </c:pt>
                <c:pt idx="358">
                  <c:v>1534073</c:v>
                </c:pt>
                <c:pt idx="359">
                  <c:v>1555405</c:v>
                </c:pt>
                <c:pt idx="360">
                  <c:v>1574288</c:v>
                </c:pt>
                <c:pt idx="361">
                  <c:v>1587747</c:v>
                </c:pt>
                <c:pt idx="362">
                  <c:v>1608831</c:v>
                </c:pt>
                <c:pt idx="363">
                  <c:v>1629195</c:v>
                </c:pt>
                <c:pt idx="364">
                  <c:v>1652565</c:v>
                </c:pt>
                <c:pt idx="365">
                  <c:v>1666299</c:v>
                </c:pt>
                <c:pt idx="366">
                  <c:v>1676078</c:v>
                </c:pt>
                <c:pt idx="367">
                  <c:v>1687345</c:v>
                </c:pt>
                <c:pt idx="368">
                  <c:v>1701537</c:v>
                </c:pt>
                <c:pt idx="369">
                  <c:v>1724884</c:v>
                </c:pt>
                <c:pt idx="370">
                  <c:v>1756309</c:v>
                </c:pt>
                <c:pt idx="371">
                  <c:v>1790119</c:v>
                </c:pt>
                <c:pt idx="372">
                  <c:v>1822760</c:v>
                </c:pt>
                <c:pt idx="373">
                  <c:v>1858064</c:v>
                </c:pt>
                <c:pt idx="374">
                  <c:v>1885980</c:v>
                </c:pt>
                <c:pt idx="375">
                  <c:v>1903809</c:v>
                </c:pt>
                <c:pt idx="376">
                  <c:v>1939907</c:v>
                </c:pt>
                <c:pt idx="377">
                  <c:v>1969135</c:v>
                </c:pt>
                <c:pt idx="378">
                  <c:v>1996884</c:v>
                </c:pt>
                <c:pt idx="379">
                  <c:v>2028499</c:v>
                </c:pt>
                <c:pt idx="380">
                  <c:v>2057814</c:v>
                </c:pt>
                <c:pt idx="381">
                  <c:v>2078990</c:v>
                </c:pt>
                <c:pt idx="382">
                  <c:v>2092881</c:v>
                </c:pt>
                <c:pt idx="383">
                  <c:v>2112618</c:v>
                </c:pt>
                <c:pt idx="384">
                  <c:v>2141088</c:v>
                </c:pt>
                <c:pt idx="385">
                  <c:v>2166039</c:v>
                </c:pt>
                <c:pt idx="386">
                  <c:v>2190976</c:v>
                </c:pt>
                <c:pt idx="387">
                  <c:v>2218104</c:v>
                </c:pt>
                <c:pt idx="388">
                  <c:v>2236275</c:v>
                </c:pt>
                <c:pt idx="389">
                  <c:v>2246457</c:v>
                </c:pt>
                <c:pt idx="390">
                  <c:v>2263919</c:v>
                </c:pt>
                <c:pt idx="391">
                  <c:v>2288016</c:v>
                </c:pt>
                <c:pt idx="392">
                  <c:v>2313231</c:v>
                </c:pt>
                <c:pt idx="393">
                  <c:v>2336070</c:v>
                </c:pt>
                <c:pt idx="394">
                  <c:v>2356182</c:v>
                </c:pt>
                <c:pt idx="395">
                  <c:v>2377816</c:v>
                </c:pt>
                <c:pt idx="396">
                  <c:v>2392554</c:v>
                </c:pt>
                <c:pt idx="397">
                  <c:v>2409914</c:v>
                </c:pt>
                <c:pt idx="398">
                  <c:v>2430517</c:v>
                </c:pt>
                <c:pt idx="399">
                  <c:v>2451743</c:v>
                </c:pt>
                <c:pt idx="400">
                  <c:v>2473003</c:v>
                </c:pt>
                <c:pt idx="401">
                  <c:v>2491730</c:v>
                </c:pt>
                <c:pt idx="402">
                  <c:v>2508455</c:v>
                </c:pt>
                <c:pt idx="403">
                  <c:v>2518277</c:v>
                </c:pt>
                <c:pt idx="404">
                  <c:v>2531421</c:v>
                </c:pt>
                <c:pt idx="405">
                  <c:v>2547939</c:v>
                </c:pt>
                <c:pt idx="406">
                  <c:v>2565474</c:v>
                </c:pt>
                <c:pt idx="407">
                  <c:v>2582754</c:v>
                </c:pt>
                <c:pt idx="408">
                  <c:v>2596255</c:v>
                </c:pt>
                <c:pt idx="409">
                  <c:v>2603554</c:v>
                </c:pt>
                <c:pt idx="410">
                  <c:v>2610795</c:v>
                </c:pt>
                <c:pt idx="411">
                  <c:v>2623474</c:v>
                </c:pt>
                <c:pt idx="412">
                  <c:v>2640143</c:v>
                </c:pt>
                <c:pt idx="413">
                  <c:v>2656566</c:v>
                </c:pt>
                <c:pt idx="414">
                  <c:v>2673687</c:v>
                </c:pt>
                <c:pt idx="415">
                  <c:v>2692607</c:v>
                </c:pt>
                <c:pt idx="416">
                  <c:v>2702884</c:v>
                </c:pt>
                <c:pt idx="417">
                  <c:v>2713906</c:v>
                </c:pt>
                <c:pt idx="418">
                  <c:v>2731447</c:v>
                </c:pt>
                <c:pt idx="419">
                  <c:v>2752074</c:v>
                </c:pt>
                <c:pt idx="420">
                  <c:v>2775993</c:v>
                </c:pt>
                <c:pt idx="421">
                  <c:v>2795308</c:v>
                </c:pt>
                <c:pt idx="422">
                  <c:v>2809385</c:v>
                </c:pt>
                <c:pt idx="423">
                  <c:v>2818842</c:v>
                </c:pt>
                <c:pt idx="424">
                  <c:v>2824883</c:v>
                </c:pt>
                <c:pt idx="425">
                  <c:v>2837876</c:v>
                </c:pt>
                <c:pt idx="426">
                  <c:v>2855987</c:v>
                </c:pt>
                <c:pt idx="427">
                  <c:v>2873353</c:v>
                </c:pt>
                <c:pt idx="428">
                  <c:v>2891929</c:v>
                </c:pt>
                <c:pt idx="429">
                  <c:v>2907690</c:v>
                </c:pt>
                <c:pt idx="430">
                  <c:v>2918753</c:v>
                </c:pt>
                <c:pt idx="431">
                  <c:v>2927007</c:v>
                </c:pt>
                <c:pt idx="432">
                  <c:v>2939452</c:v>
                </c:pt>
                <c:pt idx="433">
                  <c:v>2955953</c:v>
                </c:pt>
                <c:pt idx="434">
                  <c:v>2973336</c:v>
                </c:pt>
                <c:pt idx="435">
                  <c:v>2988857</c:v>
                </c:pt>
                <c:pt idx="436">
                  <c:v>3003901</c:v>
                </c:pt>
                <c:pt idx="437">
                  <c:v>3015204</c:v>
                </c:pt>
                <c:pt idx="438">
                  <c:v>3023688</c:v>
                </c:pt>
                <c:pt idx="439">
                  <c:v>3040783</c:v>
                </c:pt>
                <c:pt idx="440">
                  <c:v>3060924</c:v>
                </c:pt>
                <c:pt idx="441">
                  <c:v>3079650</c:v>
                </c:pt>
                <c:pt idx="442">
                  <c:v>3099347</c:v>
                </c:pt>
                <c:pt idx="443">
                  <c:v>3117664</c:v>
                </c:pt>
                <c:pt idx="444">
                  <c:v>3133866</c:v>
                </c:pt>
                <c:pt idx="445">
                  <c:v>3145340</c:v>
                </c:pt>
                <c:pt idx="446">
                  <c:v>3165227</c:v>
                </c:pt>
                <c:pt idx="447">
                  <c:v>3186029</c:v>
                </c:pt>
                <c:pt idx="448">
                  <c:v>3209260</c:v>
                </c:pt>
                <c:pt idx="449">
                  <c:v>3227175</c:v>
                </c:pt>
                <c:pt idx="450">
                  <c:v>3243965</c:v>
                </c:pt>
                <c:pt idx="451">
                  <c:v>3256282</c:v>
                </c:pt>
                <c:pt idx="452">
                  <c:v>3264535</c:v>
                </c:pt>
                <c:pt idx="453">
                  <c:v>3281283</c:v>
                </c:pt>
                <c:pt idx="454">
                  <c:v>3297726</c:v>
                </c:pt>
                <c:pt idx="455">
                  <c:v>3315820</c:v>
                </c:pt>
                <c:pt idx="456">
                  <c:v>3333976</c:v>
                </c:pt>
                <c:pt idx="457">
                  <c:v>3350235</c:v>
                </c:pt>
                <c:pt idx="458">
                  <c:v>3366186</c:v>
                </c:pt>
                <c:pt idx="459">
                  <c:v>3375769</c:v>
                </c:pt>
                <c:pt idx="460">
                  <c:v>3395695</c:v>
                </c:pt>
                <c:pt idx="461">
                  <c:v>3419321</c:v>
                </c:pt>
                <c:pt idx="462">
                  <c:v>3453053</c:v>
                </c:pt>
                <c:pt idx="463">
                  <c:v>3492262</c:v>
                </c:pt>
                <c:pt idx="464">
                  <c:v>3537361</c:v>
                </c:pt>
                <c:pt idx="465">
                  <c:v>3582001</c:v>
                </c:pt>
                <c:pt idx="466">
                  <c:v>3618083</c:v>
                </c:pt>
                <c:pt idx="467">
                  <c:v>3667859</c:v>
                </c:pt>
                <c:pt idx="468">
                  <c:v>3716079</c:v>
                </c:pt>
                <c:pt idx="469">
                  <c:v>3761317</c:v>
                </c:pt>
                <c:pt idx="470">
                  <c:v>3809338</c:v>
                </c:pt>
                <c:pt idx="471">
                  <c:v>3861982</c:v>
                </c:pt>
                <c:pt idx="472">
                  <c:v>3917347</c:v>
                </c:pt>
                <c:pt idx="473">
                  <c:v>3973929</c:v>
                </c:pt>
                <c:pt idx="474">
                  <c:v>4036489</c:v>
                </c:pt>
                <c:pt idx="475">
                  <c:v>4109805</c:v>
                </c:pt>
                <c:pt idx="476">
                  <c:v>4182321</c:v>
                </c:pt>
                <c:pt idx="477">
                  <c:v>4253850</c:v>
                </c:pt>
                <c:pt idx="478">
                  <c:v>4323849</c:v>
                </c:pt>
                <c:pt idx="479">
                  <c:v>4384111</c:v>
                </c:pt>
                <c:pt idx="480">
                  <c:v>4444347</c:v>
                </c:pt>
                <c:pt idx="481">
                  <c:v>4507665</c:v>
                </c:pt>
                <c:pt idx="482">
                  <c:v>4578114</c:v>
                </c:pt>
                <c:pt idx="483">
                  <c:v>4647920</c:v>
                </c:pt>
                <c:pt idx="484">
                  <c:v>4719170</c:v>
                </c:pt>
                <c:pt idx="485">
                  <c:v>4787824</c:v>
                </c:pt>
                <c:pt idx="486">
                  <c:v>4845770</c:v>
                </c:pt>
                <c:pt idx="487">
                  <c:v>4893557</c:v>
                </c:pt>
                <c:pt idx="488">
                  <c:v>4943115</c:v>
                </c:pt>
                <c:pt idx="489">
                  <c:v>5001876</c:v>
                </c:pt>
                <c:pt idx="490">
                  <c:v>5064163</c:v>
                </c:pt>
                <c:pt idx="491">
                  <c:v>5133911</c:v>
                </c:pt>
                <c:pt idx="492">
                  <c:v>5208777</c:v>
                </c:pt>
                <c:pt idx="493">
                  <c:v>5267956</c:v>
                </c:pt>
                <c:pt idx="494">
                  <c:v>5325405</c:v>
                </c:pt>
                <c:pt idx="495">
                  <c:v>5377433</c:v>
                </c:pt>
                <c:pt idx="496">
                  <c:v>5445621</c:v>
                </c:pt>
                <c:pt idx="497">
                  <c:v>5517753</c:v>
                </c:pt>
                <c:pt idx="498">
                  <c:v>5585491</c:v>
                </c:pt>
                <c:pt idx="499">
                  <c:v>5652739</c:v>
                </c:pt>
                <c:pt idx="500">
                  <c:v>5705027</c:v>
                </c:pt>
                <c:pt idx="501">
                  <c:v>5761625</c:v>
                </c:pt>
                <c:pt idx="502">
                  <c:v>5816227</c:v>
                </c:pt>
                <c:pt idx="503">
                  <c:v>5884070</c:v>
                </c:pt>
                <c:pt idx="504">
                  <c:v>5954611</c:v>
                </c:pt>
                <c:pt idx="505">
                  <c:v>6026111</c:v>
                </c:pt>
                <c:pt idx="506">
                  <c:v>6101977</c:v>
                </c:pt>
                <c:pt idx="507">
                  <c:v>6161179</c:v>
                </c:pt>
                <c:pt idx="508">
                  <c:v>6217370</c:v>
                </c:pt>
                <c:pt idx="509">
                  <c:v>6273352</c:v>
                </c:pt>
                <c:pt idx="510">
                  <c:v>6355642</c:v>
                </c:pt>
                <c:pt idx="511">
                  <c:v>6422409</c:v>
                </c:pt>
                <c:pt idx="512">
                  <c:v>6496165</c:v>
                </c:pt>
                <c:pt idx="513">
                  <c:v>6571206</c:v>
                </c:pt>
                <c:pt idx="514">
                  <c:v>6630901</c:v>
                </c:pt>
                <c:pt idx="515">
                  <c:v>6689510</c:v>
                </c:pt>
                <c:pt idx="516">
                  <c:v>6745284</c:v>
                </c:pt>
                <c:pt idx="517">
                  <c:v>6819009</c:v>
                </c:pt>
                <c:pt idx="518">
                  <c:v>6882364</c:v>
                </c:pt>
                <c:pt idx="519">
                  <c:v>6941560</c:v>
                </c:pt>
                <c:pt idx="520">
                  <c:v>6996528</c:v>
                </c:pt>
                <c:pt idx="521">
                  <c:v>7048930</c:v>
                </c:pt>
                <c:pt idx="522">
                  <c:v>7094742</c:v>
                </c:pt>
                <c:pt idx="523">
                  <c:v>7142486</c:v>
                </c:pt>
                <c:pt idx="524">
                  <c:v>7198526</c:v>
                </c:pt>
                <c:pt idx="525">
                  <c:v>7265176</c:v>
                </c:pt>
                <c:pt idx="526">
                  <c:v>7323921</c:v>
                </c:pt>
                <c:pt idx="527">
                  <c:v>7387132</c:v>
                </c:pt>
                <c:pt idx="528">
                  <c:v>7438121</c:v>
                </c:pt>
                <c:pt idx="529">
                  <c:v>7491001</c:v>
                </c:pt>
                <c:pt idx="530">
                  <c:v>7542241</c:v>
                </c:pt>
                <c:pt idx="531">
                  <c:v>7608573</c:v>
                </c:pt>
                <c:pt idx="532">
                  <c:v>7672879</c:v>
                </c:pt>
                <c:pt idx="533">
                  <c:v>7741259</c:v>
                </c:pt>
                <c:pt idx="534">
                  <c:v>7804555</c:v>
                </c:pt>
                <c:pt idx="535">
                  <c:v>7865927</c:v>
                </c:pt>
                <c:pt idx="536">
                  <c:v>7912544</c:v>
                </c:pt>
                <c:pt idx="537">
                  <c:v>7966123</c:v>
                </c:pt>
                <c:pt idx="538">
                  <c:v>8041699</c:v>
                </c:pt>
                <c:pt idx="539">
                  <c:v>8115896</c:v>
                </c:pt>
                <c:pt idx="540">
                  <c:v>8189607</c:v>
                </c:pt>
                <c:pt idx="541">
                  <c:v>8269575</c:v>
                </c:pt>
                <c:pt idx="542">
                  <c:v>8335432</c:v>
                </c:pt>
                <c:pt idx="543">
                  <c:v>8392617</c:v>
                </c:pt>
                <c:pt idx="544">
                  <c:v>8453406</c:v>
                </c:pt>
                <c:pt idx="545">
                  <c:v>8528386</c:v>
                </c:pt>
                <c:pt idx="546">
                  <c:v>8598676</c:v>
                </c:pt>
                <c:pt idx="547">
                  <c:v>8667836</c:v>
                </c:pt>
                <c:pt idx="548">
                  <c:v>8728569</c:v>
                </c:pt>
                <c:pt idx="549">
                  <c:v>8781606</c:v>
                </c:pt>
                <c:pt idx="550">
                  <c:v>8836186</c:v>
                </c:pt>
                <c:pt idx="551">
                  <c:v>8888203</c:v>
                </c:pt>
                <c:pt idx="552">
                  <c:v>8958254</c:v>
                </c:pt>
                <c:pt idx="553">
                  <c:v>9020949</c:v>
                </c:pt>
                <c:pt idx="554">
                  <c:v>9087545</c:v>
                </c:pt>
                <c:pt idx="555">
                  <c:v>9153812</c:v>
                </c:pt>
                <c:pt idx="556">
                  <c:v>9228718</c:v>
                </c:pt>
                <c:pt idx="557">
                  <c:v>9306566</c:v>
                </c:pt>
                <c:pt idx="558">
                  <c:v>9363341</c:v>
                </c:pt>
                <c:pt idx="559">
                  <c:v>9434139</c:v>
                </c:pt>
                <c:pt idx="560">
                  <c:v>9499975</c:v>
                </c:pt>
                <c:pt idx="561">
                  <c:v>9570378</c:v>
                </c:pt>
                <c:pt idx="562">
                  <c:v>9643638</c:v>
                </c:pt>
                <c:pt idx="563">
                  <c:v>9712022</c:v>
                </c:pt>
                <c:pt idx="564">
                  <c:v>9780348</c:v>
                </c:pt>
                <c:pt idx="565">
                  <c:v>9844870</c:v>
                </c:pt>
                <c:pt idx="566">
                  <c:v>9913273</c:v>
                </c:pt>
                <c:pt idx="567">
                  <c:v>9995598</c:v>
                </c:pt>
                <c:pt idx="568">
                  <c:v>10058444</c:v>
                </c:pt>
                <c:pt idx="569">
                  <c:v>10117295</c:v>
                </c:pt>
                <c:pt idx="570">
                  <c:v>10184578</c:v>
                </c:pt>
                <c:pt idx="571">
                  <c:v>10241558</c:v>
                </c:pt>
                <c:pt idx="572">
                  <c:v>10294580</c:v>
                </c:pt>
                <c:pt idx="573">
                  <c:v>10353594</c:v>
                </c:pt>
                <c:pt idx="574">
                  <c:v>10417419</c:v>
                </c:pt>
                <c:pt idx="575">
                  <c:v>10488051</c:v>
                </c:pt>
                <c:pt idx="576">
                  <c:v>10558068</c:v>
                </c:pt>
                <c:pt idx="577">
                  <c:v>10617109</c:v>
                </c:pt>
                <c:pt idx="578">
                  <c:v>10670258</c:v>
                </c:pt>
                <c:pt idx="579">
                  <c:v>10727656</c:v>
                </c:pt>
                <c:pt idx="580">
                  <c:v>10802137</c:v>
                </c:pt>
                <c:pt idx="581">
                  <c:v>10870772</c:v>
                </c:pt>
                <c:pt idx="582">
                  <c:v>10930983</c:v>
                </c:pt>
                <c:pt idx="583">
                  <c:v>10978100</c:v>
                </c:pt>
                <c:pt idx="584">
                  <c:v>11028941</c:v>
                </c:pt>
                <c:pt idx="585">
                  <c:v>11082689</c:v>
                </c:pt>
                <c:pt idx="586">
                  <c:v>11139575</c:v>
                </c:pt>
                <c:pt idx="587">
                  <c:v>11208038</c:v>
                </c:pt>
                <c:pt idx="588">
                  <c:v>11274889</c:v>
                </c:pt>
                <c:pt idx="589">
                  <c:v>11332242</c:v>
                </c:pt>
                <c:pt idx="590">
                  <c:v>11384305</c:v>
                </c:pt>
                <c:pt idx="591">
                  <c:v>11442776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7E-49E7-9FE0-843556C53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37876752"/>
        <c:axId val="-237873488"/>
      </c:lineChart>
      <c:catAx>
        <c:axId val="-237876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37873488"/>
        <c:crosses val="autoZero"/>
        <c:auto val="1"/>
        <c:lblAlgn val="ctr"/>
        <c:lblOffset val="100"/>
        <c:noMultiLvlLbl val="0"/>
      </c:catAx>
      <c:valAx>
        <c:axId val="-237873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37876752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400" b="1" i="0" u="none" strike="noStrike" kern="1200" spc="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r>
              <a:rPr lang="th-TH" sz="2400" b="1" i="0" baseline="0" dirty="0">
                <a:effectLst/>
              </a:rPr>
              <a:t>จำนวนการตรวจ </a:t>
            </a:r>
            <a:r>
              <a:rPr lang="en-US" sz="2400" b="1" i="0" baseline="0" dirty="0">
                <a:effectLst/>
              </a:rPr>
              <a:t>COVID-19 </a:t>
            </a:r>
            <a:r>
              <a:rPr lang="th-TH" sz="2400" b="1" i="0" baseline="0" dirty="0">
                <a:effectLst/>
              </a:rPr>
              <a:t>และอัตราการตรวจพบ (</a:t>
            </a:r>
            <a:r>
              <a:rPr lang="th-TH" sz="2400" b="1" i="0" u="none" strike="noStrike" baseline="0">
                <a:effectLst/>
              </a:rPr>
              <a:t>ภาพรวม)</a:t>
            </a:r>
            <a:r>
              <a:rPr lang="en-US" sz="2400" b="1" i="0" baseline="0" dirty="0">
                <a:effectLst/>
              </a:rPr>
              <a:t> </a:t>
            </a:r>
          </a:p>
          <a:p>
            <a:pPr algn="ctr">
              <a:defRPr sz="2400"/>
            </a:pPr>
            <a:r>
              <a:rPr lang="th-TH" sz="2400" b="0" i="0" baseline="0" dirty="0">
                <a:effectLst/>
              </a:rPr>
              <a:t>01/01/2563</a:t>
            </a:r>
            <a:r>
              <a:rPr lang="en-US" sz="2400" b="0" i="0" baseline="0" dirty="0">
                <a:effectLst/>
              </a:rPr>
              <a:t> – 14/08</a:t>
            </a:r>
            <a:r>
              <a:rPr lang="en-US" sz="2400" b="0" i="0" u="none" strike="noStrike" baseline="0" dirty="0">
                <a:effectLst/>
              </a:rPr>
              <a:t>/256</a:t>
            </a:r>
            <a:r>
              <a:rPr lang="th-TH" sz="2400" b="0" i="0" u="none" strike="noStrike" baseline="0" dirty="0">
                <a:effectLst/>
              </a:rPr>
              <a:t>4</a:t>
            </a:r>
            <a:endParaRPr lang="en-US" sz="2400" dirty="0">
              <a:effectLst/>
            </a:endParaRPr>
          </a:p>
        </c:rich>
      </c:tx>
      <c:layout>
        <c:manualLayout>
          <c:xMode val="edge"/>
          <c:yMode val="edge"/>
          <c:x val="0.258578867798972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400" b="1" i="0" u="none" strike="noStrike" kern="1200" spc="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256868629165154E-2"/>
          <c:y val="0.13574672756051959"/>
          <c:w val="0.86237391454522883"/>
          <c:h val="0.73031037048417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'8-14AUG'!$AF$3</c:f>
              <c:strCache>
                <c:ptCount val="1"/>
                <c:pt idx="0">
                  <c:v>จำนวนตรวจ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'8-14AUG'!$AD$4:$AD$595</c:f>
              <c:strCache>
                <c:ptCount val="5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27</c:v>
                </c:pt>
                <c:pt idx="87">
                  <c:v>28</c:v>
                </c:pt>
                <c:pt idx="88">
                  <c:v>29</c:v>
                </c:pt>
                <c:pt idx="89">
                  <c:v>30</c:v>
                </c:pt>
                <c:pt idx="90">
                  <c:v>31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5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9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15</c:v>
                </c:pt>
                <c:pt idx="106">
                  <c:v>16</c:v>
                </c:pt>
                <c:pt idx="107">
                  <c:v>17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23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30</c:v>
                </c:pt>
                <c:pt idx="121">
                  <c:v>1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5</c:v>
                </c:pt>
                <c:pt idx="126">
                  <c:v>6</c:v>
                </c:pt>
                <c:pt idx="127">
                  <c:v>7</c:v>
                </c:pt>
                <c:pt idx="128">
                  <c:v>8</c:v>
                </c:pt>
                <c:pt idx="129">
                  <c:v>9</c:v>
                </c:pt>
                <c:pt idx="130">
                  <c:v>10</c:v>
                </c:pt>
                <c:pt idx="131">
                  <c:v>11</c:v>
                </c:pt>
                <c:pt idx="132">
                  <c:v>12</c:v>
                </c:pt>
                <c:pt idx="133">
                  <c:v>13</c:v>
                </c:pt>
                <c:pt idx="134">
                  <c:v>14</c:v>
                </c:pt>
                <c:pt idx="135">
                  <c:v>15</c:v>
                </c:pt>
                <c:pt idx="136">
                  <c:v>16</c:v>
                </c:pt>
                <c:pt idx="137">
                  <c:v>17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21</c:v>
                </c:pt>
                <c:pt idx="142">
                  <c:v>22</c:v>
                </c:pt>
                <c:pt idx="143">
                  <c:v>23</c:v>
                </c:pt>
                <c:pt idx="144">
                  <c:v>24</c:v>
                </c:pt>
                <c:pt idx="145">
                  <c:v>25</c:v>
                </c:pt>
                <c:pt idx="146">
                  <c:v>26</c:v>
                </c:pt>
                <c:pt idx="147">
                  <c:v>27</c:v>
                </c:pt>
                <c:pt idx="148">
                  <c:v>28</c:v>
                </c:pt>
                <c:pt idx="149">
                  <c:v>29</c:v>
                </c:pt>
                <c:pt idx="150">
                  <c:v>30</c:v>
                </c:pt>
                <c:pt idx="151">
                  <c:v>31</c:v>
                </c:pt>
                <c:pt idx="152">
                  <c:v>1</c:v>
                </c:pt>
                <c:pt idx="153">
                  <c:v>2</c:v>
                </c:pt>
                <c:pt idx="154">
                  <c:v>3</c:v>
                </c:pt>
                <c:pt idx="155">
                  <c:v>4</c:v>
                </c:pt>
                <c:pt idx="156">
                  <c:v>5</c:v>
                </c:pt>
                <c:pt idx="157">
                  <c:v>6</c:v>
                </c:pt>
                <c:pt idx="158">
                  <c:v>7</c:v>
                </c:pt>
                <c:pt idx="159">
                  <c:v>8</c:v>
                </c:pt>
                <c:pt idx="160">
                  <c:v>9</c:v>
                </c:pt>
                <c:pt idx="161">
                  <c:v>10</c:v>
                </c:pt>
                <c:pt idx="162">
                  <c:v>11</c:v>
                </c:pt>
                <c:pt idx="163">
                  <c:v>12</c:v>
                </c:pt>
                <c:pt idx="164">
                  <c:v>13</c:v>
                </c:pt>
                <c:pt idx="165">
                  <c:v>14</c:v>
                </c:pt>
                <c:pt idx="166">
                  <c:v>15</c:v>
                </c:pt>
                <c:pt idx="167">
                  <c:v>16</c:v>
                </c:pt>
                <c:pt idx="168">
                  <c:v>17</c:v>
                </c:pt>
                <c:pt idx="169">
                  <c:v>18</c:v>
                </c:pt>
                <c:pt idx="170">
                  <c:v>19</c:v>
                </c:pt>
                <c:pt idx="171">
                  <c:v>20</c:v>
                </c:pt>
                <c:pt idx="172">
                  <c:v>21</c:v>
                </c:pt>
                <c:pt idx="173">
                  <c:v>22</c:v>
                </c:pt>
                <c:pt idx="174">
                  <c:v>23</c:v>
                </c:pt>
                <c:pt idx="175">
                  <c:v>24</c:v>
                </c:pt>
                <c:pt idx="176">
                  <c:v>25</c:v>
                </c:pt>
                <c:pt idx="177">
                  <c:v>26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30</c:v>
                </c:pt>
                <c:pt idx="182">
                  <c:v>1</c:v>
                </c:pt>
                <c:pt idx="183">
                  <c:v>2</c:v>
                </c:pt>
                <c:pt idx="184">
                  <c:v>3</c:v>
                </c:pt>
                <c:pt idx="185">
                  <c:v>4</c:v>
                </c:pt>
                <c:pt idx="186">
                  <c:v>5</c:v>
                </c:pt>
                <c:pt idx="187">
                  <c:v>6</c:v>
                </c:pt>
                <c:pt idx="188">
                  <c:v>7</c:v>
                </c:pt>
                <c:pt idx="189">
                  <c:v>8</c:v>
                </c:pt>
                <c:pt idx="190">
                  <c:v>9</c:v>
                </c:pt>
                <c:pt idx="191">
                  <c:v>10</c:v>
                </c:pt>
                <c:pt idx="192">
                  <c:v>11</c:v>
                </c:pt>
                <c:pt idx="193">
                  <c:v>12</c:v>
                </c:pt>
                <c:pt idx="194">
                  <c:v>13</c:v>
                </c:pt>
                <c:pt idx="195">
                  <c:v>14</c:v>
                </c:pt>
                <c:pt idx="196">
                  <c:v>15</c:v>
                </c:pt>
                <c:pt idx="197">
                  <c:v>16</c:v>
                </c:pt>
                <c:pt idx="198">
                  <c:v>17</c:v>
                </c:pt>
                <c:pt idx="199">
                  <c:v>18</c:v>
                </c:pt>
                <c:pt idx="200">
                  <c:v>19</c:v>
                </c:pt>
                <c:pt idx="201">
                  <c:v>20</c:v>
                </c:pt>
                <c:pt idx="202">
                  <c:v>21</c:v>
                </c:pt>
                <c:pt idx="203">
                  <c:v>22</c:v>
                </c:pt>
                <c:pt idx="204">
                  <c:v>23</c:v>
                </c:pt>
                <c:pt idx="205">
                  <c:v>24</c:v>
                </c:pt>
                <c:pt idx="206">
                  <c:v>25</c:v>
                </c:pt>
                <c:pt idx="207">
                  <c:v>26</c:v>
                </c:pt>
                <c:pt idx="208">
                  <c:v>27</c:v>
                </c:pt>
                <c:pt idx="209">
                  <c:v>28</c:v>
                </c:pt>
                <c:pt idx="210">
                  <c:v>29</c:v>
                </c:pt>
                <c:pt idx="211">
                  <c:v>30</c:v>
                </c:pt>
                <c:pt idx="212">
                  <c:v>31</c:v>
                </c:pt>
                <c:pt idx="213">
                  <c:v>1</c:v>
                </c:pt>
                <c:pt idx="214">
                  <c:v>2</c:v>
                </c:pt>
                <c:pt idx="215">
                  <c:v>3</c:v>
                </c:pt>
                <c:pt idx="216">
                  <c:v>4</c:v>
                </c:pt>
                <c:pt idx="217">
                  <c:v>5</c:v>
                </c:pt>
                <c:pt idx="218">
                  <c:v>6</c:v>
                </c:pt>
                <c:pt idx="219">
                  <c:v>7</c:v>
                </c:pt>
                <c:pt idx="220">
                  <c:v>8</c:v>
                </c:pt>
                <c:pt idx="221">
                  <c:v>9</c:v>
                </c:pt>
                <c:pt idx="222">
                  <c:v>10</c:v>
                </c:pt>
                <c:pt idx="223">
                  <c:v>11</c:v>
                </c:pt>
                <c:pt idx="224">
                  <c:v>12</c:v>
                </c:pt>
                <c:pt idx="225">
                  <c:v>13</c:v>
                </c:pt>
                <c:pt idx="226">
                  <c:v>14</c:v>
                </c:pt>
                <c:pt idx="227">
                  <c:v>15</c:v>
                </c:pt>
                <c:pt idx="228">
                  <c:v>16</c:v>
                </c:pt>
                <c:pt idx="229">
                  <c:v>17</c:v>
                </c:pt>
                <c:pt idx="230">
                  <c:v>18</c:v>
                </c:pt>
                <c:pt idx="231">
                  <c:v>19</c:v>
                </c:pt>
                <c:pt idx="232">
                  <c:v>20</c:v>
                </c:pt>
                <c:pt idx="233">
                  <c:v>21</c:v>
                </c:pt>
                <c:pt idx="234">
                  <c:v>22</c:v>
                </c:pt>
                <c:pt idx="235">
                  <c:v>23</c:v>
                </c:pt>
                <c:pt idx="236">
                  <c:v>24</c:v>
                </c:pt>
                <c:pt idx="237">
                  <c:v>25</c:v>
                </c:pt>
                <c:pt idx="238">
                  <c:v>26</c:v>
                </c:pt>
                <c:pt idx="239">
                  <c:v>27</c:v>
                </c:pt>
                <c:pt idx="240">
                  <c:v>28</c:v>
                </c:pt>
                <c:pt idx="241">
                  <c:v>29</c:v>
                </c:pt>
                <c:pt idx="242">
                  <c:v>30</c:v>
                </c:pt>
                <c:pt idx="243">
                  <c:v>31</c:v>
                </c:pt>
                <c:pt idx="244">
                  <c:v>1</c:v>
                </c:pt>
                <c:pt idx="245">
                  <c:v>2</c:v>
                </c:pt>
                <c:pt idx="246">
                  <c:v>3</c:v>
                </c:pt>
                <c:pt idx="247">
                  <c:v>4</c:v>
                </c:pt>
                <c:pt idx="248">
                  <c:v>5</c:v>
                </c:pt>
                <c:pt idx="249">
                  <c:v>6</c:v>
                </c:pt>
                <c:pt idx="250">
                  <c:v>7</c:v>
                </c:pt>
                <c:pt idx="251">
                  <c:v>8</c:v>
                </c:pt>
                <c:pt idx="252">
                  <c:v>9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24</c:v>
                </c:pt>
                <c:pt idx="268">
                  <c:v>25</c:v>
                </c:pt>
                <c:pt idx="269">
                  <c:v>26</c:v>
                </c:pt>
                <c:pt idx="270">
                  <c:v>27</c:v>
                </c:pt>
                <c:pt idx="271">
                  <c:v>28</c:v>
                </c:pt>
                <c:pt idx="272">
                  <c:v>29</c:v>
                </c:pt>
                <c:pt idx="273">
                  <c:v>30</c:v>
                </c:pt>
                <c:pt idx="274">
                  <c:v>1</c:v>
                </c:pt>
                <c:pt idx="275">
                  <c:v>2</c:v>
                </c:pt>
                <c:pt idx="276">
                  <c:v>3</c:v>
                </c:pt>
                <c:pt idx="277">
                  <c:v>4</c:v>
                </c:pt>
                <c:pt idx="278">
                  <c:v>5</c:v>
                </c:pt>
                <c:pt idx="279">
                  <c:v>6</c:v>
                </c:pt>
                <c:pt idx="280">
                  <c:v>7</c:v>
                </c:pt>
                <c:pt idx="281">
                  <c:v>8</c:v>
                </c:pt>
                <c:pt idx="282">
                  <c:v>9</c:v>
                </c:pt>
                <c:pt idx="283">
                  <c:v>10</c:v>
                </c:pt>
                <c:pt idx="284">
                  <c:v>11</c:v>
                </c:pt>
                <c:pt idx="285">
                  <c:v>12</c:v>
                </c:pt>
                <c:pt idx="286">
                  <c:v>13</c:v>
                </c:pt>
                <c:pt idx="287">
                  <c:v>14</c:v>
                </c:pt>
                <c:pt idx="288">
                  <c:v>15</c:v>
                </c:pt>
                <c:pt idx="289">
                  <c:v>16</c:v>
                </c:pt>
                <c:pt idx="290">
                  <c:v>17</c:v>
                </c:pt>
                <c:pt idx="291">
                  <c:v>18</c:v>
                </c:pt>
                <c:pt idx="292">
                  <c:v>19</c:v>
                </c:pt>
                <c:pt idx="293">
                  <c:v>20</c:v>
                </c:pt>
                <c:pt idx="294">
                  <c:v>21</c:v>
                </c:pt>
                <c:pt idx="295">
                  <c:v>22</c:v>
                </c:pt>
                <c:pt idx="296">
                  <c:v>23</c:v>
                </c:pt>
                <c:pt idx="297">
                  <c:v>24</c:v>
                </c:pt>
                <c:pt idx="298">
                  <c:v>25</c:v>
                </c:pt>
                <c:pt idx="299">
                  <c:v>26</c:v>
                </c:pt>
                <c:pt idx="300">
                  <c:v>27</c:v>
                </c:pt>
                <c:pt idx="301">
                  <c:v>28</c:v>
                </c:pt>
                <c:pt idx="302">
                  <c:v>29</c:v>
                </c:pt>
                <c:pt idx="303">
                  <c:v>30</c:v>
                </c:pt>
                <c:pt idx="304">
                  <c:v>31</c:v>
                </c:pt>
                <c:pt idx="305">
                  <c:v>1</c:v>
                </c:pt>
                <c:pt idx="306">
                  <c:v>2</c:v>
                </c:pt>
                <c:pt idx="307">
                  <c:v>3</c:v>
                </c:pt>
                <c:pt idx="308">
                  <c:v>4</c:v>
                </c:pt>
                <c:pt idx="309">
                  <c:v>5</c:v>
                </c:pt>
                <c:pt idx="310">
                  <c:v>6</c:v>
                </c:pt>
                <c:pt idx="311">
                  <c:v>7</c:v>
                </c:pt>
                <c:pt idx="312">
                  <c:v>8</c:v>
                </c:pt>
                <c:pt idx="313">
                  <c:v>9</c:v>
                </c:pt>
                <c:pt idx="314">
                  <c:v>10</c:v>
                </c:pt>
                <c:pt idx="315">
                  <c:v>11</c:v>
                </c:pt>
                <c:pt idx="316">
                  <c:v>12</c:v>
                </c:pt>
                <c:pt idx="317">
                  <c:v>13</c:v>
                </c:pt>
                <c:pt idx="318">
                  <c:v>14</c:v>
                </c:pt>
                <c:pt idx="319">
                  <c:v>15</c:v>
                </c:pt>
                <c:pt idx="320">
                  <c:v>16</c:v>
                </c:pt>
                <c:pt idx="321">
                  <c:v>17</c:v>
                </c:pt>
                <c:pt idx="322">
                  <c:v>18</c:v>
                </c:pt>
                <c:pt idx="323">
                  <c:v>19</c:v>
                </c:pt>
                <c:pt idx="324">
                  <c:v>20</c:v>
                </c:pt>
                <c:pt idx="325">
                  <c:v>21</c:v>
                </c:pt>
                <c:pt idx="326">
                  <c:v>22</c:v>
                </c:pt>
                <c:pt idx="327">
                  <c:v>23</c:v>
                </c:pt>
                <c:pt idx="328">
                  <c:v>24</c:v>
                </c:pt>
                <c:pt idx="329">
                  <c:v>25</c:v>
                </c:pt>
                <c:pt idx="330">
                  <c:v>26</c:v>
                </c:pt>
                <c:pt idx="331">
                  <c:v>27</c:v>
                </c:pt>
                <c:pt idx="332">
                  <c:v>28</c:v>
                </c:pt>
                <c:pt idx="333">
                  <c:v>29</c:v>
                </c:pt>
                <c:pt idx="334">
                  <c:v>30</c:v>
                </c:pt>
                <c:pt idx="335">
                  <c:v>1</c:v>
                </c:pt>
                <c:pt idx="336">
                  <c:v>2</c:v>
                </c:pt>
                <c:pt idx="337">
                  <c:v>3</c:v>
                </c:pt>
                <c:pt idx="338">
                  <c:v>4</c:v>
                </c:pt>
                <c:pt idx="339">
                  <c:v>5</c:v>
                </c:pt>
                <c:pt idx="340">
                  <c:v>6</c:v>
                </c:pt>
                <c:pt idx="341">
                  <c:v>7</c:v>
                </c:pt>
                <c:pt idx="342">
                  <c:v>8</c:v>
                </c:pt>
                <c:pt idx="343">
                  <c:v>9</c:v>
                </c:pt>
                <c:pt idx="344">
                  <c:v>10</c:v>
                </c:pt>
                <c:pt idx="345">
                  <c:v>11</c:v>
                </c:pt>
                <c:pt idx="346">
                  <c:v>12</c:v>
                </c:pt>
                <c:pt idx="347">
                  <c:v>13</c:v>
                </c:pt>
                <c:pt idx="348">
                  <c:v>14</c:v>
                </c:pt>
                <c:pt idx="349">
                  <c:v>15</c:v>
                </c:pt>
                <c:pt idx="350">
                  <c:v>16</c:v>
                </c:pt>
                <c:pt idx="351">
                  <c:v>17</c:v>
                </c:pt>
                <c:pt idx="352">
                  <c:v>18</c:v>
                </c:pt>
                <c:pt idx="353">
                  <c:v>19</c:v>
                </c:pt>
                <c:pt idx="354">
                  <c:v>20</c:v>
                </c:pt>
                <c:pt idx="355">
                  <c:v>21</c:v>
                </c:pt>
                <c:pt idx="356">
                  <c:v>22</c:v>
                </c:pt>
                <c:pt idx="357">
                  <c:v>23</c:v>
                </c:pt>
                <c:pt idx="358">
                  <c:v>24</c:v>
                </c:pt>
                <c:pt idx="359">
                  <c:v>25</c:v>
                </c:pt>
                <c:pt idx="360">
                  <c:v>26</c:v>
                </c:pt>
                <c:pt idx="361">
                  <c:v>27</c:v>
                </c:pt>
                <c:pt idx="362">
                  <c:v>28</c:v>
                </c:pt>
                <c:pt idx="363">
                  <c:v>29</c:v>
                </c:pt>
                <c:pt idx="364">
                  <c:v>30</c:v>
                </c:pt>
                <c:pt idx="365">
                  <c:v>31</c:v>
                </c:pt>
                <c:pt idx="366">
                  <c:v>1</c:v>
                </c:pt>
                <c:pt idx="367">
                  <c:v>2</c:v>
                </c:pt>
                <c:pt idx="368">
                  <c:v>3</c:v>
                </c:pt>
                <c:pt idx="369">
                  <c:v>4</c:v>
                </c:pt>
                <c:pt idx="370">
                  <c:v>5</c:v>
                </c:pt>
                <c:pt idx="371">
                  <c:v>6</c:v>
                </c:pt>
                <c:pt idx="372">
                  <c:v>7</c:v>
                </c:pt>
                <c:pt idx="373">
                  <c:v>8</c:v>
                </c:pt>
                <c:pt idx="374">
                  <c:v>9</c:v>
                </c:pt>
                <c:pt idx="375">
                  <c:v>10</c:v>
                </c:pt>
                <c:pt idx="376">
                  <c:v>11</c:v>
                </c:pt>
                <c:pt idx="377">
                  <c:v>12</c:v>
                </c:pt>
                <c:pt idx="378">
                  <c:v>13</c:v>
                </c:pt>
                <c:pt idx="379">
                  <c:v>14</c:v>
                </c:pt>
                <c:pt idx="380">
                  <c:v>15</c:v>
                </c:pt>
                <c:pt idx="381">
                  <c:v>16</c:v>
                </c:pt>
                <c:pt idx="382">
                  <c:v>17</c:v>
                </c:pt>
                <c:pt idx="383">
                  <c:v>18</c:v>
                </c:pt>
                <c:pt idx="384">
                  <c:v>19</c:v>
                </c:pt>
                <c:pt idx="385">
                  <c:v>20</c:v>
                </c:pt>
                <c:pt idx="386">
                  <c:v>21</c:v>
                </c:pt>
                <c:pt idx="387">
                  <c:v>22</c:v>
                </c:pt>
                <c:pt idx="388">
                  <c:v>23</c:v>
                </c:pt>
                <c:pt idx="389">
                  <c:v>24</c:v>
                </c:pt>
                <c:pt idx="390">
                  <c:v>25</c:v>
                </c:pt>
                <c:pt idx="391">
                  <c:v>26</c:v>
                </c:pt>
                <c:pt idx="392">
                  <c:v>27</c:v>
                </c:pt>
                <c:pt idx="393">
                  <c:v>28</c:v>
                </c:pt>
                <c:pt idx="394">
                  <c:v>29</c:v>
                </c:pt>
                <c:pt idx="395">
                  <c:v>30</c:v>
                </c:pt>
                <c:pt idx="396">
                  <c:v>31</c:v>
                </c:pt>
                <c:pt idx="397">
                  <c:v>1</c:v>
                </c:pt>
                <c:pt idx="398">
                  <c:v>2</c:v>
                </c:pt>
                <c:pt idx="399">
                  <c:v>3</c:v>
                </c:pt>
                <c:pt idx="400">
                  <c:v>4</c:v>
                </c:pt>
                <c:pt idx="401">
                  <c:v>5</c:v>
                </c:pt>
                <c:pt idx="402">
                  <c:v>6</c:v>
                </c:pt>
                <c:pt idx="403">
                  <c:v>7</c:v>
                </c:pt>
                <c:pt idx="404">
                  <c:v>8</c:v>
                </c:pt>
                <c:pt idx="405">
                  <c:v>9</c:v>
                </c:pt>
                <c:pt idx="406">
                  <c:v>10</c:v>
                </c:pt>
                <c:pt idx="407">
                  <c:v>11</c:v>
                </c:pt>
                <c:pt idx="408">
                  <c:v>12</c:v>
                </c:pt>
                <c:pt idx="409">
                  <c:v>13</c:v>
                </c:pt>
                <c:pt idx="410">
                  <c:v>14</c:v>
                </c:pt>
                <c:pt idx="411">
                  <c:v>15</c:v>
                </c:pt>
                <c:pt idx="412">
                  <c:v>16</c:v>
                </c:pt>
                <c:pt idx="413">
                  <c:v>17</c:v>
                </c:pt>
                <c:pt idx="414">
                  <c:v>18</c:v>
                </c:pt>
                <c:pt idx="415">
                  <c:v>19</c:v>
                </c:pt>
                <c:pt idx="416">
                  <c:v>20</c:v>
                </c:pt>
                <c:pt idx="417">
                  <c:v>21</c:v>
                </c:pt>
                <c:pt idx="418">
                  <c:v>22</c:v>
                </c:pt>
                <c:pt idx="419">
                  <c:v>23</c:v>
                </c:pt>
                <c:pt idx="420">
                  <c:v>24</c:v>
                </c:pt>
                <c:pt idx="421">
                  <c:v>25</c:v>
                </c:pt>
                <c:pt idx="422">
                  <c:v>26</c:v>
                </c:pt>
                <c:pt idx="423">
                  <c:v>27</c:v>
                </c:pt>
                <c:pt idx="424">
                  <c:v>28</c:v>
                </c:pt>
                <c:pt idx="425">
                  <c:v>1</c:v>
                </c:pt>
                <c:pt idx="426">
                  <c:v>2</c:v>
                </c:pt>
                <c:pt idx="427">
                  <c:v>3</c:v>
                </c:pt>
                <c:pt idx="428">
                  <c:v>4</c:v>
                </c:pt>
                <c:pt idx="429">
                  <c:v>5</c:v>
                </c:pt>
                <c:pt idx="430">
                  <c:v>6</c:v>
                </c:pt>
                <c:pt idx="431">
                  <c:v>7</c:v>
                </c:pt>
                <c:pt idx="432">
                  <c:v>8</c:v>
                </c:pt>
                <c:pt idx="433">
                  <c:v>9</c:v>
                </c:pt>
                <c:pt idx="434">
                  <c:v>10</c:v>
                </c:pt>
                <c:pt idx="435">
                  <c:v>11</c:v>
                </c:pt>
                <c:pt idx="436">
                  <c:v>12</c:v>
                </c:pt>
                <c:pt idx="437">
                  <c:v>13</c:v>
                </c:pt>
                <c:pt idx="438">
                  <c:v>14</c:v>
                </c:pt>
                <c:pt idx="439">
                  <c:v>15</c:v>
                </c:pt>
                <c:pt idx="440">
                  <c:v>16</c:v>
                </c:pt>
                <c:pt idx="441">
                  <c:v>17</c:v>
                </c:pt>
                <c:pt idx="442">
                  <c:v>18</c:v>
                </c:pt>
                <c:pt idx="443">
                  <c:v>19</c:v>
                </c:pt>
                <c:pt idx="444">
                  <c:v>20</c:v>
                </c:pt>
                <c:pt idx="445">
                  <c:v>21</c:v>
                </c:pt>
                <c:pt idx="446">
                  <c:v>22</c:v>
                </c:pt>
                <c:pt idx="447">
                  <c:v>23</c:v>
                </c:pt>
                <c:pt idx="448">
                  <c:v>24</c:v>
                </c:pt>
                <c:pt idx="449">
                  <c:v>25</c:v>
                </c:pt>
                <c:pt idx="450">
                  <c:v>26</c:v>
                </c:pt>
                <c:pt idx="451">
                  <c:v>27</c:v>
                </c:pt>
                <c:pt idx="452">
                  <c:v>28</c:v>
                </c:pt>
                <c:pt idx="453">
                  <c:v>29</c:v>
                </c:pt>
                <c:pt idx="454">
                  <c:v>30</c:v>
                </c:pt>
                <c:pt idx="455">
                  <c:v>31</c:v>
                </c:pt>
                <c:pt idx="456">
                  <c:v>1</c:v>
                </c:pt>
                <c:pt idx="457">
                  <c:v>2</c:v>
                </c:pt>
                <c:pt idx="458">
                  <c:v>3</c:v>
                </c:pt>
                <c:pt idx="459">
                  <c:v>4</c:v>
                </c:pt>
                <c:pt idx="460">
                  <c:v>5</c:v>
                </c:pt>
                <c:pt idx="461">
                  <c:v>6</c:v>
                </c:pt>
                <c:pt idx="462">
                  <c:v>7</c:v>
                </c:pt>
                <c:pt idx="463">
                  <c:v>8</c:v>
                </c:pt>
                <c:pt idx="464">
                  <c:v>9</c:v>
                </c:pt>
                <c:pt idx="465">
                  <c:v>10</c:v>
                </c:pt>
                <c:pt idx="466">
                  <c:v>11</c:v>
                </c:pt>
                <c:pt idx="467">
                  <c:v>12</c:v>
                </c:pt>
                <c:pt idx="468">
                  <c:v>13</c:v>
                </c:pt>
                <c:pt idx="469">
                  <c:v>14</c:v>
                </c:pt>
                <c:pt idx="470">
                  <c:v>15</c:v>
                </c:pt>
                <c:pt idx="471">
                  <c:v>16</c:v>
                </c:pt>
                <c:pt idx="472">
                  <c:v>17</c:v>
                </c:pt>
                <c:pt idx="473">
                  <c:v>18</c:v>
                </c:pt>
                <c:pt idx="474">
                  <c:v>19</c:v>
                </c:pt>
                <c:pt idx="475">
                  <c:v>20</c:v>
                </c:pt>
                <c:pt idx="476">
                  <c:v>21</c:v>
                </c:pt>
                <c:pt idx="477">
                  <c:v>22</c:v>
                </c:pt>
                <c:pt idx="478">
                  <c:v>23</c:v>
                </c:pt>
                <c:pt idx="479">
                  <c:v>24</c:v>
                </c:pt>
                <c:pt idx="480">
                  <c:v>25</c:v>
                </c:pt>
                <c:pt idx="481">
                  <c:v>26</c:v>
                </c:pt>
                <c:pt idx="482">
                  <c:v>27</c:v>
                </c:pt>
                <c:pt idx="483">
                  <c:v>28</c:v>
                </c:pt>
                <c:pt idx="484">
                  <c:v>29</c:v>
                </c:pt>
                <c:pt idx="485">
                  <c:v>30</c:v>
                </c:pt>
                <c:pt idx="486">
                  <c:v>1</c:v>
                </c:pt>
                <c:pt idx="487">
                  <c:v>2</c:v>
                </c:pt>
                <c:pt idx="488">
                  <c:v>3</c:v>
                </c:pt>
                <c:pt idx="489">
                  <c:v>4</c:v>
                </c:pt>
                <c:pt idx="490">
                  <c:v>5</c:v>
                </c:pt>
                <c:pt idx="491">
                  <c:v>6</c:v>
                </c:pt>
                <c:pt idx="492">
                  <c:v>7</c:v>
                </c:pt>
                <c:pt idx="493">
                  <c:v>8</c:v>
                </c:pt>
                <c:pt idx="494">
                  <c:v>9</c:v>
                </c:pt>
                <c:pt idx="495">
                  <c:v>10</c:v>
                </c:pt>
                <c:pt idx="496">
                  <c:v>11</c:v>
                </c:pt>
                <c:pt idx="497">
                  <c:v>12</c:v>
                </c:pt>
                <c:pt idx="498">
                  <c:v>13</c:v>
                </c:pt>
                <c:pt idx="499">
                  <c:v>14</c:v>
                </c:pt>
                <c:pt idx="500">
                  <c:v>15</c:v>
                </c:pt>
                <c:pt idx="501">
                  <c:v>16</c:v>
                </c:pt>
                <c:pt idx="502">
                  <c:v>17</c:v>
                </c:pt>
                <c:pt idx="503">
                  <c:v>18</c:v>
                </c:pt>
                <c:pt idx="504">
                  <c:v>19</c:v>
                </c:pt>
                <c:pt idx="505">
                  <c:v>20</c:v>
                </c:pt>
                <c:pt idx="506">
                  <c:v>21</c:v>
                </c:pt>
                <c:pt idx="507">
                  <c:v>22</c:v>
                </c:pt>
                <c:pt idx="508">
                  <c:v>23</c:v>
                </c:pt>
                <c:pt idx="509">
                  <c:v>24</c:v>
                </c:pt>
                <c:pt idx="510">
                  <c:v>25</c:v>
                </c:pt>
                <c:pt idx="511">
                  <c:v>26</c:v>
                </c:pt>
                <c:pt idx="512">
                  <c:v>27</c:v>
                </c:pt>
                <c:pt idx="513">
                  <c:v>28</c:v>
                </c:pt>
                <c:pt idx="514">
                  <c:v>29</c:v>
                </c:pt>
                <c:pt idx="515">
                  <c:v>30</c:v>
                </c:pt>
                <c:pt idx="516">
                  <c:v>31</c:v>
                </c:pt>
                <c:pt idx="517">
                  <c:v>1</c:v>
                </c:pt>
                <c:pt idx="518">
                  <c:v>2</c:v>
                </c:pt>
                <c:pt idx="519">
                  <c:v>3</c:v>
                </c:pt>
                <c:pt idx="520">
                  <c:v>4</c:v>
                </c:pt>
                <c:pt idx="521">
                  <c:v>5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9</c:v>
                </c:pt>
                <c:pt idx="526">
                  <c:v>10</c:v>
                </c:pt>
                <c:pt idx="527">
                  <c:v>11</c:v>
                </c:pt>
                <c:pt idx="528">
                  <c:v>12</c:v>
                </c:pt>
                <c:pt idx="529">
                  <c:v>13</c:v>
                </c:pt>
                <c:pt idx="530">
                  <c:v>14</c:v>
                </c:pt>
                <c:pt idx="531">
                  <c:v>15</c:v>
                </c:pt>
                <c:pt idx="532">
                  <c:v>16</c:v>
                </c:pt>
                <c:pt idx="533">
                  <c:v>17</c:v>
                </c:pt>
                <c:pt idx="534">
                  <c:v>18</c:v>
                </c:pt>
                <c:pt idx="535">
                  <c:v>19</c:v>
                </c:pt>
                <c:pt idx="536">
                  <c:v>20</c:v>
                </c:pt>
                <c:pt idx="537">
                  <c:v>21</c:v>
                </c:pt>
                <c:pt idx="538">
                  <c:v>22</c:v>
                </c:pt>
                <c:pt idx="539">
                  <c:v>23</c:v>
                </c:pt>
                <c:pt idx="540">
                  <c:v>24</c:v>
                </c:pt>
                <c:pt idx="541">
                  <c:v>25</c:v>
                </c:pt>
                <c:pt idx="542">
                  <c:v>26</c:v>
                </c:pt>
                <c:pt idx="543">
                  <c:v>27</c:v>
                </c:pt>
                <c:pt idx="544">
                  <c:v>28</c:v>
                </c:pt>
                <c:pt idx="545">
                  <c:v>29</c:v>
                </c:pt>
                <c:pt idx="546">
                  <c:v>30</c:v>
                </c:pt>
                <c:pt idx="547">
                  <c:v>1</c:v>
                </c:pt>
                <c:pt idx="548">
                  <c:v>2</c:v>
                </c:pt>
                <c:pt idx="549">
                  <c:v>3</c:v>
                </c:pt>
                <c:pt idx="550">
                  <c:v>4</c:v>
                </c:pt>
                <c:pt idx="551">
                  <c:v>5</c:v>
                </c:pt>
                <c:pt idx="552">
                  <c:v>6</c:v>
                </c:pt>
                <c:pt idx="553">
                  <c:v>7</c:v>
                </c:pt>
                <c:pt idx="554">
                  <c:v>8</c:v>
                </c:pt>
                <c:pt idx="555">
                  <c:v>9</c:v>
                </c:pt>
                <c:pt idx="556">
                  <c:v>10</c:v>
                </c:pt>
                <c:pt idx="557">
                  <c:v>11</c:v>
                </c:pt>
                <c:pt idx="558">
                  <c:v>12</c:v>
                </c:pt>
                <c:pt idx="559">
                  <c:v>13</c:v>
                </c:pt>
                <c:pt idx="560">
                  <c:v>14</c:v>
                </c:pt>
                <c:pt idx="561">
                  <c:v>15</c:v>
                </c:pt>
                <c:pt idx="562">
                  <c:v>16</c:v>
                </c:pt>
                <c:pt idx="563">
                  <c:v>17</c:v>
                </c:pt>
                <c:pt idx="564">
                  <c:v>18</c:v>
                </c:pt>
                <c:pt idx="565">
                  <c:v>19</c:v>
                </c:pt>
                <c:pt idx="566">
                  <c:v>20</c:v>
                </c:pt>
                <c:pt idx="567">
                  <c:v>21</c:v>
                </c:pt>
                <c:pt idx="568">
                  <c:v>22</c:v>
                </c:pt>
                <c:pt idx="569">
                  <c:v>23</c:v>
                </c:pt>
                <c:pt idx="570">
                  <c:v>24</c:v>
                </c:pt>
                <c:pt idx="571">
                  <c:v>25</c:v>
                </c:pt>
                <c:pt idx="572">
                  <c:v>26</c:v>
                </c:pt>
                <c:pt idx="573">
                  <c:v>27</c:v>
                </c:pt>
                <c:pt idx="574">
                  <c:v>28</c:v>
                </c:pt>
                <c:pt idx="575">
                  <c:v>29</c:v>
                </c:pt>
                <c:pt idx="576">
                  <c:v>30</c:v>
                </c:pt>
                <c:pt idx="577">
                  <c:v>31</c:v>
                </c:pt>
                <c:pt idx="578">
                  <c:v>1</c:v>
                </c:pt>
                <c:pt idx="579">
                  <c:v>2</c:v>
                </c:pt>
                <c:pt idx="580">
                  <c:v>3</c:v>
                </c:pt>
                <c:pt idx="581">
                  <c:v>4</c:v>
                </c:pt>
                <c:pt idx="582">
                  <c:v>5</c:v>
                </c:pt>
                <c:pt idx="583">
                  <c:v>6</c:v>
                </c:pt>
                <c:pt idx="584">
                  <c:v>7</c:v>
                </c:pt>
                <c:pt idx="585">
                  <c:v>8</c:v>
                </c:pt>
                <c:pt idx="586">
                  <c:v>9</c:v>
                </c:pt>
                <c:pt idx="587">
                  <c:v>10</c:v>
                </c:pt>
                <c:pt idx="588">
                  <c:v>11</c:v>
                </c:pt>
                <c:pt idx="589">
                  <c:v>12</c:v>
                </c:pt>
                <c:pt idx="590">
                  <c:v>13</c:v>
                </c:pt>
                <c:pt idx="591">
                  <c:v>14</c:v>
                </c:pt>
              </c:strCache>
            </c:strRef>
          </c:cat>
          <c:val>
            <c:numRef>
              <c:f>'8-14AUG'!$AF$4:$AF$595</c:f>
              <c:numCache>
                <c:formatCode>General</c:formatCode>
                <c:ptCount val="5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0</c:v>
                </c:pt>
                <c:pt idx="7">
                  <c:v>1</c:v>
                </c:pt>
                <c:pt idx="8">
                  <c:v>13</c:v>
                </c:pt>
                <c:pt idx="9">
                  <c:v>18</c:v>
                </c:pt>
                <c:pt idx="10">
                  <c:v>3</c:v>
                </c:pt>
                <c:pt idx="11">
                  <c:v>6</c:v>
                </c:pt>
                <c:pt idx="12">
                  <c:v>14</c:v>
                </c:pt>
                <c:pt idx="13">
                  <c:v>7</c:v>
                </c:pt>
                <c:pt idx="14">
                  <c:v>12</c:v>
                </c:pt>
                <c:pt idx="15">
                  <c:v>9</c:v>
                </c:pt>
                <c:pt idx="16">
                  <c:v>5</c:v>
                </c:pt>
                <c:pt idx="17">
                  <c:v>23</c:v>
                </c:pt>
                <c:pt idx="18">
                  <c:v>6</c:v>
                </c:pt>
                <c:pt idx="19">
                  <c:v>48</c:v>
                </c:pt>
                <c:pt idx="20">
                  <c:v>12</c:v>
                </c:pt>
                <c:pt idx="21">
                  <c:v>8</c:v>
                </c:pt>
                <c:pt idx="22">
                  <c:v>24</c:v>
                </c:pt>
                <c:pt idx="23">
                  <c:v>19</c:v>
                </c:pt>
                <c:pt idx="24">
                  <c:v>26</c:v>
                </c:pt>
                <c:pt idx="25">
                  <c:v>61</c:v>
                </c:pt>
                <c:pt idx="26">
                  <c:v>59</c:v>
                </c:pt>
                <c:pt idx="27">
                  <c:v>78</c:v>
                </c:pt>
                <c:pt idx="28">
                  <c:v>108</c:v>
                </c:pt>
                <c:pt idx="29">
                  <c:v>135</c:v>
                </c:pt>
                <c:pt idx="30">
                  <c:v>142</c:v>
                </c:pt>
                <c:pt idx="31">
                  <c:v>224</c:v>
                </c:pt>
                <c:pt idx="32">
                  <c:v>153</c:v>
                </c:pt>
                <c:pt idx="33">
                  <c:v>128</c:v>
                </c:pt>
                <c:pt idx="34">
                  <c:v>235</c:v>
                </c:pt>
                <c:pt idx="35">
                  <c:v>387</c:v>
                </c:pt>
                <c:pt idx="36">
                  <c:v>205</c:v>
                </c:pt>
                <c:pt idx="37">
                  <c:v>152</c:v>
                </c:pt>
                <c:pt idx="38">
                  <c:v>104</c:v>
                </c:pt>
                <c:pt idx="39">
                  <c:v>61</c:v>
                </c:pt>
                <c:pt idx="40">
                  <c:v>51</c:v>
                </c:pt>
                <c:pt idx="41">
                  <c:v>65</c:v>
                </c:pt>
                <c:pt idx="42">
                  <c:v>116</c:v>
                </c:pt>
                <c:pt idx="43">
                  <c:v>69</c:v>
                </c:pt>
                <c:pt idx="44">
                  <c:v>53</c:v>
                </c:pt>
                <c:pt idx="45">
                  <c:v>81</c:v>
                </c:pt>
                <c:pt idx="46">
                  <c:v>33</c:v>
                </c:pt>
                <c:pt idx="47">
                  <c:v>125</c:v>
                </c:pt>
                <c:pt idx="48">
                  <c:v>124</c:v>
                </c:pt>
                <c:pt idx="49">
                  <c:v>188</c:v>
                </c:pt>
                <c:pt idx="50">
                  <c:v>193</c:v>
                </c:pt>
                <c:pt idx="51">
                  <c:v>190</c:v>
                </c:pt>
                <c:pt idx="52">
                  <c:v>180</c:v>
                </c:pt>
                <c:pt idx="53">
                  <c:v>255</c:v>
                </c:pt>
                <c:pt idx="54">
                  <c:v>351</c:v>
                </c:pt>
                <c:pt idx="55">
                  <c:v>489</c:v>
                </c:pt>
                <c:pt idx="56">
                  <c:v>721</c:v>
                </c:pt>
                <c:pt idx="57">
                  <c:v>1404</c:v>
                </c:pt>
                <c:pt idx="58">
                  <c:v>1174</c:v>
                </c:pt>
                <c:pt idx="59">
                  <c:v>731</c:v>
                </c:pt>
                <c:pt idx="60">
                  <c:v>621</c:v>
                </c:pt>
                <c:pt idx="61">
                  <c:v>751</c:v>
                </c:pt>
                <c:pt idx="62">
                  <c:v>716</c:v>
                </c:pt>
                <c:pt idx="63">
                  <c:v>632</c:v>
                </c:pt>
                <c:pt idx="64">
                  <c:v>671</c:v>
                </c:pt>
                <c:pt idx="65">
                  <c:v>619</c:v>
                </c:pt>
                <c:pt idx="66">
                  <c:v>696</c:v>
                </c:pt>
                <c:pt idx="67">
                  <c:v>560</c:v>
                </c:pt>
                <c:pt idx="68">
                  <c:v>807</c:v>
                </c:pt>
                <c:pt idx="69">
                  <c:v>611</c:v>
                </c:pt>
                <c:pt idx="70">
                  <c:v>1005</c:v>
                </c:pt>
                <c:pt idx="71">
                  <c:v>1054</c:v>
                </c:pt>
                <c:pt idx="72">
                  <c:v>1246</c:v>
                </c:pt>
                <c:pt idx="73">
                  <c:v>1356</c:v>
                </c:pt>
                <c:pt idx="74">
                  <c:v>2106</c:v>
                </c:pt>
                <c:pt idx="75">
                  <c:v>2190</c:v>
                </c:pt>
                <c:pt idx="76">
                  <c:v>3162</c:v>
                </c:pt>
                <c:pt idx="77">
                  <c:v>2696</c:v>
                </c:pt>
                <c:pt idx="78">
                  <c:v>2895</c:v>
                </c:pt>
                <c:pt idx="79">
                  <c:v>2109</c:v>
                </c:pt>
                <c:pt idx="80">
                  <c:v>1668</c:v>
                </c:pt>
                <c:pt idx="81">
                  <c:v>2058</c:v>
                </c:pt>
                <c:pt idx="82">
                  <c:v>2369</c:v>
                </c:pt>
                <c:pt idx="83">
                  <c:v>2363</c:v>
                </c:pt>
                <c:pt idx="84">
                  <c:v>2923</c:v>
                </c:pt>
                <c:pt idx="85">
                  <c:v>3358</c:v>
                </c:pt>
                <c:pt idx="86">
                  <c:v>3429</c:v>
                </c:pt>
                <c:pt idx="87">
                  <c:v>2627</c:v>
                </c:pt>
                <c:pt idx="88">
                  <c:v>2251</c:v>
                </c:pt>
                <c:pt idx="89">
                  <c:v>2320</c:v>
                </c:pt>
                <c:pt idx="90">
                  <c:v>2506</c:v>
                </c:pt>
                <c:pt idx="91">
                  <c:v>2777</c:v>
                </c:pt>
                <c:pt idx="92">
                  <c:v>2963</c:v>
                </c:pt>
                <c:pt idx="93">
                  <c:v>2762</c:v>
                </c:pt>
                <c:pt idx="94">
                  <c:v>3189</c:v>
                </c:pt>
                <c:pt idx="95">
                  <c:v>3525</c:v>
                </c:pt>
                <c:pt idx="96">
                  <c:v>3891</c:v>
                </c:pt>
                <c:pt idx="97">
                  <c:v>4738</c:v>
                </c:pt>
                <c:pt idx="98">
                  <c:v>3804</c:v>
                </c:pt>
                <c:pt idx="99">
                  <c:v>3577</c:v>
                </c:pt>
                <c:pt idx="100">
                  <c:v>3776</c:v>
                </c:pt>
                <c:pt idx="101">
                  <c:v>3892</c:v>
                </c:pt>
                <c:pt idx="102">
                  <c:v>2754</c:v>
                </c:pt>
                <c:pt idx="103">
                  <c:v>3698</c:v>
                </c:pt>
                <c:pt idx="104">
                  <c:v>3904</c:v>
                </c:pt>
                <c:pt idx="105">
                  <c:v>4879</c:v>
                </c:pt>
                <c:pt idx="106">
                  <c:v>5419</c:v>
                </c:pt>
                <c:pt idx="107">
                  <c:v>4892</c:v>
                </c:pt>
                <c:pt idx="108">
                  <c:v>6176</c:v>
                </c:pt>
                <c:pt idx="109">
                  <c:v>4466</c:v>
                </c:pt>
                <c:pt idx="110">
                  <c:v>4224</c:v>
                </c:pt>
                <c:pt idx="111">
                  <c:v>5517</c:v>
                </c:pt>
                <c:pt idx="112">
                  <c:v>6933</c:v>
                </c:pt>
                <c:pt idx="113">
                  <c:v>9222</c:v>
                </c:pt>
                <c:pt idx="114">
                  <c:v>6527</c:v>
                </c:pt>
                <c:pt idx="115">
                  <c:v>5619</c:v>
                </c:pt>
                <c:pt idx="116">
                  <c:v>5836</c:v>
                </c:pt>
                <c:pt idx="117">
                  <c:v>8072</c:v>
                </c:pt>
                <c:pt idx="118">
                  <c:v>9765</c:v>
                </c:pt>
                <c:pt idx="119">
                  <c:v>8772</c:v>
                </c:pt>
                <c:pt idx="120">
                  <c:v>11423</c:v>
                </c:pt>
                <c:pt idx="121">
                  <c:v>7530</c:v>
                </c:pt>
                <c:pt idx="122">
                  <c:v>9243</c:v>
                </c:pt>
                <c:pt idx="123">
                  <c:v>6085</c:v>
                </c:pt>
                <c:pt idx="124">
                  <c:v>6511</c:v>
                </c:pt>
                <c:pt idx="125">
                  <c:v>7326</c:v>
                </c:pt>
                <c:pt idx="126">
                  <c:v>6191</c:v>
                </c:pt>
                <c:pt idx="127">
                  <c:v>7667</c:v>
                </c:pt>
                <c:pt idx="128">
                  <c:v>7916</c:v>
                </c:pt>
                <c:pt idx="129">
                  <c:v>6194</c:v>
                </c:pt>
                <c:pt idx="130">
                  <c:v>5576</c:v>
                </c:pt>
                <c:pt idx="131">
                  <c:v>5759</c:v>
                </c:pt>
                <c:pt idx="132">
                  <c:v>6785</c:v>
                </c:pt>
                <c:pt idx="133">
                  <c:v>7440</c:v>
                </c:pt>
                <c:pt idx="134">
                  <c:v>7010</c:v>
                </c:pt>
                <c:pt idx="135">
                  <c:v>8075</c:v>
                </c:pt>
                <c:pt idx="136">
                  <c:v>6491</c:v>
                </c:pt>
                <c:pt idx="137">
                  <c:v>4043</c:v>
                </c:pt>
                <c:pt idx="138">
                  <c:v>6761</c:v>
                </c:pt>
                <c:pt idx="139">
                  <c:v>7656</c:v>
                </c:pt>
                <c:pt idx="140">
                  <c:v>8534</c:v>
                </c:pt>
                <c:pt idx="141">
                  <c:v>8627</c:v>
                </c:pt>
                <c:pt idx="142">
                  <c:v>7736</c:v>
                </c:pt>
                <c:pt idx="143">
                  <c:v>7914</c:v>
                </c:pt>
                <c:pt idx="144">
                  <c:v>4298</c:v>
                </c:pt>
                <c:pt idx="145">
                  <c:v>8194</c:v>
                </c:pt>
                <c:pt idx="146">
                  <c:v>9193</c:v>
                </c:pt>
                <c:pt idx="147">
                  <c:v>10021</c:v>
                </c:pt>
                <c:pt idx="148">
                  <c:v>9181</c:v>
                </c:pt>
                <c:pt idx="149">
                  <c:v>8759</c:v>
                </c:pt>
                <c:pt idx="150">
                  <c:v>7758</c:v>
                </c:pt>
                <c:pt idx="151">
                  <c:v>4797</c:v>
                </c:pt>
                <c:pt idx="152">
                  <c:v>8103</c:v>
                </c:pt>
                <c:pt idx="153">
                  <c:v>10293</c:v>
                </c:pt>
                <c:pt idx="154">
                  <c:v>6696</c:v>
                </c:pt>
                <c:pt idx="155">
                  <c:v>10029</c:v>
                </c:pt>
                <c:pt idx="156">
                  <c:v>8963</c:v>
                </c:pt>
                <c:pt idx="157">
                  <c:v>5259</c:v>
                </c:pt>
                <c:pt idx="158">
                  <c:v>5081</c:v>
                </c:pt>
                <c:pt idx="159">
                  <c:v>8670</c:v>
                </c:pt>
                <c:pt idx="160">
                  <c:v>10526</c:v>
                </c:pt>
                <c:pt idx="161">
                  <c:v>7940</c:v>
                </c:pt>
                <c:pt idx="162">
                  <c:v>10366</c:v>
                </c:pt>
                <c:pt idx="163">
                  <c:v>8818</c:v>
                </c:pt>
                <c:pt idx="164">
                  <c:v>5626</c:v>
                </c:pt>
                <c:pt idx="165">
                  <c:v>4798</c:v>
                </c:pt>
                <c:pt idx="166">
                  <c:v>7963</c:v>
                </c:pt>
                <c:pt idx="167">
                  <c:v>8936</c:v>
                </c:pt>
                <c:pt idx="168">
                  <c:v>8002</c:v>
                </c:pt>
                <c:pt idx="169">
                  <c:v>8137</c:v>
                </c:pt>
                <c:pt idx="170">
                  <c:v>6891</c:v>
                </c:pt>
                <c:pt idx="171">
                  <c:v>3943</c:v>
                </c:pt>
                <c:pt idx="172">
                  <c:v>3605</c:v>
                </c:pt>
                <c:pt idx="173">
                  <c:v>6205</c:v>
                </c:pt>
                <c:pt idx="174">
                  <c:v>5779</c:v>
                </c:pt>
                <c:pt idx="175">
                  <c:v>5263</c:v>
                </c:pt>
                <c:pt idx="176">
                  <c:v>6671</c:v>
                </c:pt>
                <c:pt idx="177">
                  <c:v>4320</c:v>
                </c:pt>
                <c:pt idx="178">
                  <c:v>3543</c:v>
                </c:pt>
                <c:pt idx="179">
                  <c:v>2547</c:v>
                </c:pt>
                <c:pt idx="180">
                  <c:v>6437</c:v>
                </c:pt>
                <c:pt idx="181">
                  <c:v>5259</c:v>
                </c:pt>
                <c:pt idx="182">
                  <c:v>4380</c:v>
                </c:pt>
                <c:pt idx="183">
                  <c:v>4645</c:v>
                </c:pt>
                <c:pt idx="184">
                  <c:v>4255</c:v>
                </c:pt>
                <c:pt idx="185">
                  <c:v>2406</c:v>
                </c:pt>
                <c:pt idx="186">
                  <c:v>2529</c:v>
                </c:pt>
                <c:pt idx="187">
                  <c:v>3114</c:v>
                </c:pt>
                <c:pt idx="188">
                  <c:v>3000</c:v>
                </c:pt>
                <c:pt idx="189">
                  <c:v>3515</c:v>
                </c:pt>
                <c:pt idx="190">
                  <c:v>4335</c:v>
                </c:pt>
                <c:pt idx="191">
                  <c:v>5076</c:v>
                </c:pt>
                <c:pt idx="192">
                  <c:v>3317</c:v>
                </c:pt>
                <c:pt idx="193">
                  <c:v>2813</c:v>
                </c:pt>
                <c:pt idx="194">
                  <c:v>4121</c:v>
                </c:pt>
                <c:pt idx="195">
                  <c:v>6127</c:v>
                </c:pt>
                <c:pt idx="196">
                  <c:v>5387</c:v>
                </c:pt>
                <c:pt idx="197">
                  <c:v>8355</c:v>
                </c:pt>
                <c:pt idx="198">
                  <c:v>6028</c:v>
                </c:pt>
                <c:pt idx="199">
                  <c:v>4881</c:v>
                </c:pt>
                <c:pt idx="200">
                  <c:v>3320</c:v>
                </c:pt>
                <c:pt idx="201">
                  <c:v>4730</c:v>
                </c:pt>
                <c:pt idx="202">
                  <c:v>4473</c:v>
                </c:pt>
                <c:pt idx="203">
                  <c:v>6655</c:v>
                </c:pt>
                <c:pt idx="204">
                  <c:v>5778</c:v>
                </c:pt>
                <c:pt idx="205">
                  <c:v>5772</c:v>
                </c:pt>
                <c:pt idx="206">
                  <c:v>3897</c:v>
                </c:pt>
                <c:pt idx="207">
                  <c:v>2962</c:v>
                </c:pt>
                <c:pt idx="208">
                  <c:v>4326</c:v>
                </c:pt>
                <c:pt idx="209">
                  <c:v>4624</c:v>
                </c:pt>
                <c:pt idx="210">
                  <c:v>5658</c:v>
                </c:pt>
                <c:pt idx="211">
                  <c:v>6915</c:v>
                </c:pt>
                <c:pt idx="212">
                  <c:v>5029</c:v>
                </c:pt>
                <c:pt idx="213">
                  <c:v>3681</c:v>
                </c:pt>
                <c:pt idx="214">
                  <c:v>3186</c:v>
                </c:pt>
                <c:pt idx="215">
                  <c:v>3701</c:v>
                </c:pt>
                <c:pt idx="216">
                  <c:v>3955</c:v>
                </c:pt>
                <c:pt idx="217">
                  <c:v>4594</c:v>
                </c:pt>
                <c:pt idx="218">
                  <c:v>3986</c:v>
                </c:pt>
                <c:pt idx="219">
                  <c:v>4533</c:v>
                </c:pt>
                <c:pt idx="220">
                  <c:v>4379</c:v>
                </c:pt>
                <c:pt idx="221">
                  <c:v>3552</c:v>
                </c:pt>
                <c:pt idx="222">
                  <c:v>3556</c:v>
                </c:pt>
                <c:pt idx="223">
                  <c:v>4136</c:v>
                </c:pt>
                <c:pt idx="224">
                  <c:v>4003</c:v>
                </c:pt>
                <c:pt idx="225">
                  <c:v>4034</c:v>
                </c:pt>
                <c:pt idx="226">
                  <c:v>3244</c:v>
                </c:pt>
                <c:pt idx="227">
                  <c:v>3356</c:v>
                </c:pt>
                <c:pt idx="228">
                  <c:v>3072</c:v>
                </c:pt>
                <c:pt idx="229">
                  <c:v>4262</c:v>
                </c:pt>
                <c:pt idx="230">
                  <c:v>4200</c:v>
                </c:pt>
                <c:pt idx="231">
                  <c:v>6208</c:v>
                </c:pt>
                <c:pt idx="232">
                  <c:v>5473</c:v>
                </c:pt>
                <c:pt idx="233">
                  <c:v>4297</c:v>
                </c:pt>
                <c:pt idx="234">
                  <c:v>3568</c:v>
                </c:pt>
                <c:pt idx="235">
                  <c:v>2666</c:v>
                </c:pt>
                <c:pt idx="236">
                  <c:v>5347</c:v>
                </c:pt>
                <c:pt idx="237">
                  <c:v>3688</c:v>
                </c:pt>
                <c:pt idx="238">
                  <c:v>5209</c:v>
                </c:pt>
                <c:pt idx="239">
                  <c:v>4866</c:v>
                </c:pt>
                <c:pt idx="240">
                  <c:v>4755</c:v>
                </c:pt>
                <c:pt idx="241">
                  <c:v>3563</c:v>
                </c:pt>
                <c:pt idx="242">
                  <c:v>3684</c:v>
                </c:pt>
                <c:pt idx="243">
                  <c:v>4988</c:v>
                </c:pt>
                <c:pt idx="244">
                  <c:v>4220</c:v>
                </c:pt>
                <c:pt idx="245">
                  <c:v>3821</c:v>
                </c:pt>
                <c:pt idx="246">
                  <c:v>4689</c:v>
                </c:pt>
                <c:pt idx="247">
                  <c:v>4562</c:v>
                </c:pt>
                <c:pt idx="248">
                  <c:v>2903</c:v>
                </c:pt>
                <c:pt idx="249">
                  <c:v>3463</c:v>
                </c:pt>
                <c:pt idx="250">
                  <c:v>4737</c:v>
                </c:pt>
                <c:pt idx="251">
                  <c:v>6175</c:v>
                </c:pt>
                <c:pt idx="252">
                  <c:v>5368</c:v>
                </c:pt>
                <c:pt idx="253">
                  <c:v>4987</c:v>
                </c:pt>
                <c:pt idx="254">
                  <c:v>5010</c:v>
                </c:pt>
                <c:pt idx="255">
                  <c:v>5008</c:v>
                </c:pt>
                <c:pt idx="256">
                  <c:v>2985</c:v>
                </c:pt>
                <c:pt idx="257">
                  <c:v>4389</c:v>
                </c:pt>
                <c:pt idx="258">
                  <c:v>4100</c:v>
                </c:pt>
                <c:pt idx="259">
                  <c:v>4235</c:v>
                </c:pt>
                <c:pt idx="260">
                  <c:v>4035</c:v>
                </c:pt>
                <c:pt idx="261">
                  <c:v>4368</c:v>
                </c:pt>
                <c:pt idx="262">
                  <c:v>3004</c:v>
                </c:pt>
                <c:pt idx="263">
                  <c:v>3137</c:v>
                </c:pt>
                <c:pt idx="264">
                  <c:v>5208</c:v>
                </c:pt>
                <c:pt idx="265">
                  <c:v>5520</c:v>
                </c:pt>
                <c:pt idx="266">
                  <c:v>4601</c:v>
                </c:pt>
                <c:pt idx="267">
                  <c:v>4679</c:v>
                </c:pt>
                <c:pt idx="268">
                  <c:v>4490</c:v>
                </c:pt>
                <c:pt idx="269">
                  <c:v>4101</c:v>
                </c:pt>
                <c:pt idx="270">
                  <c:v>3767</c:v>
                </c:pt>
                <c:pt idx="271">
                  <c:v>4895</c:v>
                </c:pt>
                <c:pt idx="272">
                  <c:v>5364</c:v>
                </c:pt>
                <c:pt idx="273">
                  <c:v>4990</c:v>
                </c:pt>
                <c:pt idx="274">
                  <c:v>4342</c:v>
                </c:pt>
                <c:pt idx="275">
                  <c:v>4097</c:v>
                </c:pt>
                <c:pt idx="276">
                  <c:v>3336</c:v>
                </c:pt>
                <c:pt idx="277">
                  <c:v>3950</c:v>
                </c:pt>
                <c:pt idx="278">
                  <c:v>4155</c:v>
                </c:pt>
                <c:pt idx="279">
                  <c:v>3876</c:v>
                </c:pt>
                <c:pt idx="280">
                  <c:v>4275</c:v>
                </c:pt>
                <c:pt idx="281">
                  <c:v>4588</c:v>
                </c:pt>
                <c:pt idx="282">
                  <c:v>5881</c:v>
                </c:pt>
                <c:pt idx="283">
                  <c:v>4596</c:v>
                </c:pt>
                <c:pt idx="284">
                  <c:v>3363</c:v>
                </c:pt>
                <c:pt idx="285">
                  <c:v>5058</c:v>
                </c:pt>
                <c:pt idx="286">
                  <c:v>4570</c:v>
                </c:pt>
                <c:pt idx="287">
                  <c:v>4993</c:v>
                </c:pt>
                <c:pt idx="288">
                  <c:v>4772</c:v>
                </c:pt>
                <c:pt idx="289">
                  <c:v>5038</c:v>
                </c:pt>
                <c:pt idx="290">
                  <c:v>3580</c:v>
                </c:pt>
                <c:pt idx="291">
                  <c:v>3909</c:v>
                </c:pt>
                <c:pt idx="292">
                  <c:v>4974</c:v>
                </c:pt>
                <c:pt idx="293">
                  <c:v>6837</c:v>
                </c:pt>
                <c:pt idx="294">
                  <c:v>5038</c:v>
                </c:pt>
                <c:pt idx="295">
                  <c:v>4955</c:v>
                </c:pt>
                <c:pt idx="296">
                  <c:v>4280</c:v>
                </c:pt>
                <c:pt idx="297">
                  <c:v>4050</c:v>
                </c:pt>
                <c:pt idx="298">
                  <c:v>3171</c:v>
                </c:pt>
                <c:pt idx="299">
                  <c:v>4903</c:v>
                </c:pt>
                <c:pt idx="300">
                  <c:v>5133</c:v>
                </c:pt>
                <c:pt idx="301">
                  <c:v>4250</c:v>
                </c:pt>
                <c:pt idx="302">
                  <c:v>4543</c:v>
                </c:pt>
                <c:pt idx="303">
                  <c:v>3905</c:v>
                </c:pt>
                <c:pt idx="304">
                  <c:v>3517</c:v>
                </c:pt>
                <c:pt idx="305">
                  <c:v>2985</c:v>
                </c:pt>
                <c:pt idx="306">
                  <c:v>4148</c:v>
                </c:pt>
                <c:pt idx="307">
                  <c:v>5234</c:v>
                </c:pt>
                <c:pt idx="308">
                  <c:v>4549</c:v>
                </c:pt>
                <c:pt idx="309">
                  <c:v>4341</c:v>
                </c:pt>
                <c:pt idx="310">
                  <c:v>3176</c:v>
                </c:pt>
                <c:pt idx="311">
                  <c:v>3838</c:v>
                </c:pt>
                <c:pt idx="312">
                  <c:v>2815</c:v>
                </c:pt>
                <c:pt idx="313">
                  <c:v>3583</c:v>
                </c:pt>
                <c:pt idx="314">
                  <c:v>4664</c:v>
                </c:pt>
                <c:pt idx="315">
                  <c:v>4669</c:v>
                </c:pt>
                <c:pt idx="316">
                  <c:v>4085</c:v>
                </c:pt>
                <c:pt idx="317">
                  <c:v>3465</c:v>
                </c:pt>
                <c:pt idx="318">
                  <c:v>3453</c:v>
                </c:pt>
                <c:pt idx="319">
                  <c:v>2544</c:v>
                </c:pt>
                <c:pt idx="320">
                  <c:v>3053</c:v>
                </c:pt>
                <c:pt idx="321">
                  <c:v>4224</c:v>
                </c:pt>
                <c:pt idx="322">
                  <c:v>4480</c:v>
                </c:pt>
                <c:pt idx="323">
                  <c:v>2591</c:v>
                </c:pt>
                <c:pt idx="324">
                  <c:v>2613</c:v>
                </c:pt>
                <c:pt idx="325">
                  <c:v>2414</c:v>
                </c:pt>
                <c:pt idx="326">
                  <c:v>2438</c:v>
                </c:pt>
                <c:pt idx="327">
                  <c:v>3679</c:v>
                </c:pt>
                <c:pt idx="328">
                  <c:v>4115</c:v>
                </c:pt>
                <c:pt idx="329">
                  <c:v>4433</c:v>
                </c:pt>
                <c:pt idx="330">
                  <c:v>3434</c:v>
                </c:pt>
                <c:pt idx="331">
                  <c:v>4111</c:v>
                </c:pt>
                <c:pt idx="332">
                  <c:v>3215</c:v>
                </c:pt>
                <c:pt idx="333">
                  <c:v>3362</c:v>
                </c:pt>
                <c:pt idx="334">
                  <c:v>4505</c:v>
                </c:pt>
                <c:pt idx="335">
                  <c:v>5242</c:v>
                </c:pt>
                <c:pt idx="336">
                  <c:v>5300</c:v>
                </c:pt>
                <c:pt idx="337">
                  <c:v>5353</c:v>
                </c:pt>
                <c:pt idx="338">
                  <c:v>5783</c:v>
                </c:pt>
                <c:pt idx="339">
                  <c:v>5300</c:v>
                </c:pt>
                <c:pt idx="340">
                  <c:v>4584</c:v>
                </c:pt>
                <c:pt idx="341">
                  <c:v>5697</c:v>
                </c:pt>
                <c:pt idx="342">
                  <c:v>7297</c:v>
                </c:pt>
                <c:pt idx="343">
                  <c:v>7678</c:v>
                </c:pt>
                <c:pt idx="344">
                  <c:v>5765</c:v>
                </c:pt>
                <c:pt idx="345">
                  <c:v>4660</c:v>
                </c:pt>
                <c:pt idx="346">
                  <c:v>4044</c:v>
                </c:pt>
                <c:pt idx="347">
                  <c:v>3738</c:v>
                </c:pt>
                <c:pt idx="348">
                  <c:v>5079</c:v>
                </c:pt>
                <c:pt idx="349">
                  <c:v>6174</c:v>
                </c:pt>
                <c:pt idx="350">
                  <c:v>6780</c:v>
                </c:pt>
                <c:pt idx="351">
                  <c:v>5385</c:v>
                </c:pt>
                <c:pt idx="352">
                  <c:v>5340</c:v>
                </c:pt>
                <c:pt idx="353">
                  <c:v>5317</c:v>
                </c:pt>
                <c:pt idx="354">
                  <c:v>7510</c:v>
                </c:pt>
                <c:pt idx="355">
                  <c:v>17733</c:v>
                </c:pt>
                <c:pt idx="356">
                  <c:v>20137</c:v>
                </c:pt>
                <c:pt idx="357">
                  <c:v>25205</c:v>
                </c:pt>
                <c:pt idx="358">
                  <c:v>25319</c:v>
                </c:pt>
                <c:pt idx="359">
                  <c:v>21332</c:v>
                </c:pt>
                <c:pt idx="360">
                  <c:v>18883</c:v>
                </c:pt>
                <c:pt idx="361">
                  <c:v>13459</c:v>
                </c:pt>
                <c:pt idx="362">
                  <c:v>21084</c:v>
                </c:pt>
                <c:pt idx="363">
                  <c:v>20364</c:v>
                </c:pt>
                <c:pt idx="364">
                  <c:v>23370</c:v>
                </c:pt>
                <c:pt idx="365">
                  <c:v>13734</c:v>
                </c:pt>
                <c:pt idx="366">
                  <c:v>9779</c:v>
                </c:pt>
                <c:pt idx="367">
                  <c:v>11267</c:v>
                </c:pt>
                <c:pt idx="368">
                  <c:v>14192</c:v>
                </c:pt>
                <c:pt idx="369">
                  <c:v>23347</c:v>
                </c:pt>
                <c:pt idx="370">
                  <c:v>31425</c:v>
                </c:pt>
                <c:pt idx="371">
                  <c:v>33810</c:v>
                </c:pt>
                <c:pt idx="372">
                  <c:v>32641</c:v>
                </c:pt>
                <c:pt idx="373">
                  <c:v>35304</c:v>
                </c:pt>
                <c:pt idx="374">
                  <c:v>27916</c:v>
                </c:pt>
                <c:pt idx="375">
                  <c:v>17829</c:v>
                </c:pt>
                <c:pt idx="376">
                  <c:v>36098</c:v>
                </c:pt>
                <c:pt idx="377">
                  <c:v>29228</c:v>
                </c:pt>
                <c:pt idx="378">
                  <c:v>27749</c:v>
                </c:pt>
                <c:pt idx="379">
                  <c:v>31615</c:v>
                </c:pt>
                <c:pt idx="380">
                  <c:v>29315</c:v>
                </c:pt>
                <c:pt idx="381">
                  <c:v>21176</c:v>
                </c:pt>
                <c:pt idx="382">
                  <c:v>13891</c:v>
                </c:pt>
                <c:pt idx="383">
                  <c:v>19737</c:v>
                </c:pt>
                <c:pt idx="384">
                  <c:v>28470</c:v>
                </c:pt>
                <c:pt idx="385">
                  <c:v>24951</c:v>
                </c:pt>
                <c:pt idx="386">
                  <c:v>24937</c:v>
                </c:pt>
                <c:pt idx="387">
                  <c:v>27128</c:v>
                </c:pt>
                <c:pt idx="388">
                  <c:v>18171</c:v>
                </c:pt>
                <c:pt idx="389">
                  <c:v>10182</c:v>
                </c:pt>
                <c:pt idx="390">
                  <c:v>17462</c:v>
                </c:pt>
                <c:pt idx="391">
                  <c:v>24097</c:v>
                </c:pt>
                <c:pt idx="392">
                  <c:v>25215</c:v>
                </c:pt>
                <c:pt idx="393">
                  <c:v>22839</c:v>
                </c:pt>
                <c:pt idx="394">
                  <c:v>20112</c:v>
                </c:pt>
                <c:pt idx="395">
                  <c:v>21634</c:v>
                </c:pt>
                <c:pt idx="396">
                  <c:v>14738</c:v>
                </c:pt>
                <c:pt idx="397">
                  <c:v>17360</c:v>
                </c:pt>
                <c:pt idx="398">
                  <c:v>20603</c:v>
                </c:pt>
                <c:pt idx="399">
                  <c:v>21226</c:v>
                </c:pt>
                <c:pt idx="400">
                  <c:v>21260</c:v>
                </c:pt>
                <c:pt idx="401">
                  <c:v>18727</c:v>
                </c:pt>
                <c:pt idx="402">
                  <c:v>16725</c:v>
                </c:pt>
                <c:pt idx="403">
                  <c:v>9822</c:v>
                </c:pt>
                <c:pt idx="404">
                  <c:v>13144</c:v>
                </c:pt>
                <c:pt idx="405">
                  <c:v>16518</c:v>
                </c:pt>
                <c:pt idx="406">
                  <c:v>17535</c:v>
                </c:pt>
                <c:pt idx="407">
                  <c:v>17280</c:v>
                </c:pt>
                <c:pt idx="408">
                  <c:v>13501</c:v>
                </c:pt>
                <c:pt idx="409">
                  <c:v>7299</c:v>
                </c:pt>
                <c:pt idx="410">
                  <c:v>7241</c:v>
                </c:pt>
                <c:pt idx="411">
                  <c:v>12679</c:v>
                </c:pt>
                <c:pt idx="412">
                  <c:v>16669</c:v>
                </c:pt>
                <c:pt idx="413">
                  <c:v>16423</c:v>
                </c:pt>
                <c:pt idx="414">
                  <c:v>17121</c:v>
                </c:pt>
                <c:pt idx="415">
                  <c:v>18920</c:v>
                </c:pt>
                <c:pt idx="416">
                  <c:v>10277</c:v>
                </c:pt>
                <c:pt idx="417">
                  <c:v>11022</c:v>
                </c:pt>
                <c:pt idx="418">
                  <c:v>17541</c:v>
                </c:pt>
                <c:pt idx="419">
                  <c:v>20627</c:v>
                </c:pt>
                <c:pt idx="420">
                  <c:v>23919</c:v>
                </c:pt>
                <c:pt idx="421">
                  <c:v>19315</c:v>
                </c:pt>
                <c:pt idx="422">
                  <c:v>14077</c:v>
                </c:pt>
                <c:pt idx="423">
                  <c:v>9457</c:v>
                </c:pt>
                <c:pt idx="424">
                  <c:v>6041</c:v>
                </c:pt>
                <c:pt idx="425">
                  <c:v>12993</c:v>
                </c:pt>
                <c:pt idx="426">
                  <c:v>18111</c:v>
                </c:pt>
                <c:pt idx="427">
                  <c:v>17366</c:v>
                </c:pt>
                <c:pt idx="428">
                  <c:v>18576</c:v>
                </c:pt>
                <c:pt idx="429">
                  <c:v>15761</c:v>
                </c:pt>
                <c:pt idx="430">
                  <c:v>11063</c:v>
                </c:pt>
                <c:pt idx="431">
                  <c:v>8254</c:v>
                </c:pt>
                <c:pt idx="432">
                  <c:v>12445</c:v>
                </c:pt>
                <c:pt idx="433">
                  <c:v>16501</c:v>
                </c:pt>
                <c:pt idx="434">
                  <c:v>17383</c:v>
                </c:pt>
                <c:pt idx="435">
                  <c:v>15521</c:v>
                </c:pt>
                <c:pt idx="436">
                  <c:v>15044</c:v>
                </c:pt>
                <c:pt idx="437">
                  <c:v>11303</c:v>
                </c:pt>
                <c:pt idx="438">
                  <c:v>8484</c:v>
                </c:pt>
                <c:pt idx="439">
                  <c:v>17095</c:v>
                </c:pt>
                <c:pt idx="440">
                  <c:v>20141</c:v>
                </c:pt>
                <c:pt idx="441">
                  <c:v>18726</c:v>
                </c:pt>
                <c:pt idx="442">
                  <c:v>19697</c:v>
                </c:pt>
                <c:pt idx="443">
                  <c:v>18317</c:v>
                </c:pt>
                <c:pt idx="444">
                  <c:v>16202</c:v>
                </c:pt>
                <c:pt idx="445">
                  <c:v>11474</c:v>
                </c:pt>
                <c:pt idx="446">
                  <c:v>19887</c:v>
                </c:pt>
                <c:pt idx="447">
                  <c:v>20802</c:v>
                </c:pt>
                <c:pt idx="448">
                  <c:v>23231</c:v>
                </c:pt>
                <c:pt idx="449">
                  <c:v>17915</c:v>
                </c:pt>
                <c:pt idx="450">
                  <c:v>16790</c:v>
                </c:pt>
                <c:pt idx="451">
                  <c:v>12317</c:v>
                </c:pt>
                <c:pt idx="452">
                  <c:v>8253</c:v>
                </c:pt>
                <c:pt idx="453">
                  <c:v>16748</c:v>
                </c:pt>
                <c:pt idx="454">
                  <c:v>16443</c:v>
                </c:pt>
                <c:pt idx="455">
                  <c:v>18094</c:v>
                </c:pt>
                <c:pt idx="456">
                  <c:v>18156</c:v>
                </c:pt>
                <c:pt idx="457">
                  <c:v>16259</c:v>
                </c:pt>
                <c:pt idx="458">
                  <c:v>15951</c:v>
                </c:pt>
                <c:pt idx="459">
                  <c:v>9583</c:v>
                </c:pt>
                <c:pt idx="460">
                  <c:v>19926</c:v>
                </c:pt>
                <c:pt idx="461">
                  <c:v>23626</c:v>
                </c:pt>
                <c:pt idx="462">
                  <c:v>33732</c:v>
                </c:pt>
                <c:pt idx="463">
                  <c:v>39209</c:v>
                </c:pt>
                <c:pt idx="464">
                  <c:v>45099</c:v>
                </c:pt>
                <c:pt idx="465">
                  <c:v>44640</c:v>
                </c:pt>
                <c:pt idx="466">
                  <c:v>36082</c:v>
                </c:pt>
                <c:pt idx="467">
                  <c:v>49776</c:v>
                </c:pt>
                <c:pt idx="468">
                  <c:v>48220</c:v>
                </c:pt>
                <c:pt idx="469">
                  <c:v>45238</c:v>
                </c:pt>
                <c:pt idx="470">
                  <c:v>48021</c:v>
                </c:pt>
                <c:pt idx="471">
                  <c:v>52644</c:v>
                </c:pt>
                <c:pt idx="472">
                  <c:v>55365</c:v>
                </c:pt>
                <c:pt idx="473">
                  <c:v>56582</c:v>
                </c:pt>
                <c:pt idx="474">
                  <c:v>62560</c:v>
                </c:pt>
                <c:pt idx="475">
                  <c:v>73316</c:v>
                </c:pt>
                <c:pt idx="476">
                  <c:v>72516</c:v>
                </c:pt>
                <c:pt idx="477">
                  <c:v>71529</c:v>
                </c:pt>
                <c:pt idx="478">
                  <c:v>69999</c:v>
                </c:pt>
                <c:pt idx="479">
                  <c:v>60262</c:v>
                </c:pt>
                <c:pt idx="480">
                  <c:v>60236</c:v>
                </c:pt>
                <c:pt idx="481">
                  <c:v>63318</c:v>
                </c:pt>
                <c:pt idx="482">
                  <c:v>70449</c:v>
                </c:pt>
                <c:pt idx="483">
                  <c:v>69806</c:v>
                </c:pt>
                <c:pt idx="484">
                  <c:v>71250</c:v>
                </c:pt>
                <c:pt idx="485">
                  <c:v>68654</c:v>
                </c:pt>
                <c:pt idx="486">
                  <c:v>57946</c:v>
                </c:pt>
                <c:pt idx="487">
                  <c:v>47787</c:v>
                </c:pt>
                <c:pt idx="488">
                  <c:v>49558</c:v>
                </c:pt>
                <c:pt idx="489">
                  <c:v>58761</c:v>
                </c:pt>
                <c:pt idx="490">
                  <c:v>62287</c:v>
                </c:pt>
                <c:pt idx="491">
                  <c:v>69748</c:v>
                </c:pt>
                <c:pt idx="492">
                  <c:v>74866</c:v>
                </c:pt>
                <c:pt idx="493">
                  <c:v>59179</c:v>
                </c:pt>
                <c:pt idx="494">
                  <c:v>57449</c:v>
                </c:pt>
                <c:pt idx="495">
                  <c:v>52028</c:v>
                </c:pt>
                <c:pt idx="496">
                  <c:v>68188</c:v>
                </c:pt>
                <c:pt idx="497">
                  <c:v>72132</c:v>
                </c:pt>
                <c:pt idx="498">
                  <c:v>67738</c:v>
                </c:pt>
                <c:pt idx="499">
                  <c:v>67248</c:v>
                </c:pt>
                <c:pt idx="500">
                  <c:v>52288</c:v>
                </c:pt>
                <c:pt idx="501">
                  <c:v>56598</c:v>
                </c:pt>
                <c:pt idx="502">
                  <c:v>54602</c:v>
                </c:pt>
                <c:pt idx="503">
                  <c:v>67843</c:v>
                </c:pt>
                <c:pt idx="504">
                  <c:v>70541</c:v>
                </c:pt>
                <c:pt idx="505">
                  <c:v>71500</c:v>
                </c:pt>
                <c:pt idx="506">
                  <c:v>75866</c:v>
                </c:pt>
                <c:pt idx="507">
                  <c:v>59202</c:v>
                </c:pt>
                <c:pt idx="508">
                  <c:v>56191</c:v>
                </c:pt>
                <c:pt idx="509">
                  <c:v>55982</c:v>
                </c:pt>
                <c:pt idx="510">
                  <c:v>82290</c:v>
                </c:pt>
                <c:pt idx="511">
                  <c:v>66767</c:v>
                </c:pt>
                <c:pt idx="512">
                  <c:v>73756</c:v>
                </c:pt>
                <c:pt idx="513">
                  <c:v>75041</c:v>
                </c:pt>
                <c:pt idx="514">
                  <c:v>59695</c:v>
                </c:pt>
                <c:pt idx="515">
                  <c:v>58609</c:v>
                </c:pt>
                <c:pt idx="516">
                  <c:v>55774</c:v>
                </c:pt>
                <c:pt idx="517">
                  <c:v>73725</c:v>
                </c:pt>
                <c:pt idx="518">
                  <c:v>63355</c:v>
                </c:pt>
                <c:pt idx="519">
                  <c:v>59196</c:v>
                </c:pt>
                <c:pt idx="520">
                  <c:v>54968</c:v>
                </c:pt>
                <c:pt idx="521">
                  <c:v>52402</c:v>
                </c:pt>
                <c:pt idx="522">
                  <c:v>45812</c:v>
                </c:pt>
                <c:pt idx="523">
                  <c:v>47744</c:v>
                </c:pt>
                <c:pt idx="524">
                  <c:v>56040</c:v>
                </c:pt>
                <c:pt idx="525">
                  <c:v>66650</c:v>
                </c:pt>
                <c:pt idx="526">
                  <c:v>58745</c:v>
                </c:pt>
                <c:pt idx="527">
                  <c:v>63211</c:v>
                </c:pt>
                <c:pt idx="528">
                  <c:v>50989</c:v>
                </c:pt>
                <c:pt idx="529">
                  <c:v>52880</c:v>
                </c:pt>
                <c:pt idx="530">
                  <c:v>51240</c:v>
                </c:pt>
                <c:pt idx="531">
                  <c:v>66332</c:v>
                </c:pt>
                <c:pt idx="532">
                  <c:v>64306</c:v>
                </c:pt>
                <c:pt idx="533">
                  <c:v>68380</c:v>
                </c:pt>
                <c:pt idx="534">
                  <c:v>63296</c:v>
                </c:pt>
                <c:pt idx="535">
                  <c:v>61372</c:v>
                </c:pt>
                <c:pt idx="536">
                  <c:v>46617</c:v>
                </c:pt>
                <c:pt idx="537">
                  <c:v>53579</c:v>
                </c:pt>
                <c:pt idx="538">
                  <c:v>75576</c:v>
                </c:pt>
                <c:pt idx="539">
                  <c:v>74197</c:v>
                </c:pt>
                <c:pt idx="540">
                  <c:v>73711</c:v>
                </c:pt>
                <c:pt idx="541">
                  <c:v>79968</c:v>
                </c:pt>
                <c:pt idx="542">
                  <c:v>65857</c:v>
                </c:pt>
                <c:pt idx="543">
                  <c:v>57185</c:v>
                </c:pt>
                <c:pt idx="544">
                  <c:v>60789</c:v>
                </c:pt>
                <c:pt idx="545">
                  <c:v>74980</c:v>
                </c:pt>
                <c:pt idx="546">
                  <c:v>70290</c:v>
                </c:pt>
                <c:pt idx="547">
                  <c:v>69160</c:v>
                </c:pt>
                <c:pt idx="548">
                  <c:v>60733</c:v>
                </c:pt>
                <c:pt idx="549">
                  <c:v>53037</c:v>
                </c:pt>
                <c:pt idx="550">
                  <c:v>54580</c:v>
                </c:pt>
                <c:pt idx="551">
                  <c:v>52017</c:v>
                </c:pt>
                <c:pt idx="552">
                  <c:v>70051</c:v>
                </c:pt>
                <c:pt idx="553">
                  <c:v>62695</c:v>
                </c:pt>
                <c:pt idx="554">
                  <c:v>66596</c:v>
                </c:pt>
                <c:pt idx="555">
                  <c:v>66267</c:v>
                </c:pt>
                <c:pt idx="556">
                  <c:v>74906</c:v>
                </c:pt>
                <c:pt idx="557">
                  <c:v>77848</c:v>
                </c:pt>
                <c:pt idx="558">
                  <c:v>56775</c:v>
                </c:pt>
                <c:pt idx="559">
                  <c:v>70798</c:v>
                </c:pt>
                <c:pt idx="560">
                  <c:v>65836</c:v>
                </c:pt>
                <c:pt idx="561">
                  <c:v>70403</c:v>
                </c:pt>
                <c:pt idx="562">
                  <c:v>73260</c:v>
                </c:pt>
                <c:pt idx="563">
                  <c:v>68384</c:v>
                </c:pt>
                <c:pt idx="564">
                  <c:v>68326</c:v>
                </c:pt>
                <c:pt idx="565">
                  <c:v>64522</c:v>
                </c:pt>
                <c:pt idx="566">
                  <c:v>68403</c:v>
                </c:pt>
                <c:pt idx="567">
                  <c:v>82325</c:v>
                </c:pt>
                <c:pt idx="568">
                  <c:v>62846</c:v>
                </c:pt>
                <c:pt idx="569">
                  <c:v>58851</c:v>
                </c:pt>
                <c:pt idx="570">
                  <c:v>67283</c:v>
                </c:pt>
                <c:pt idx="571">
                  <c:v>56980</c:v>
                </c:pt>
                <c:pt idx="572">
                  <c:v>53022</c:v>
                </c:pt>
                <c:pt idx="573">
                  <c:v>59014</c:v>
                </c:pt>
                <c:pt idx="574">
                  <c:v>63825</c:v>
                </c:pt>
                <c:pt idx="575">
                  <c:v>70632</c:v>
                </c:pt>
                <c:pt idx="576">
                  <c:v>70017</c:v>
                </c:pt>
                <c:pt idx="577">
                  <c:v>59041</c:v>
                </c:pt>
                <c:pt idx="578">
                  <c:v>53149</c:v>
                </c:pt>
                <c:pt idx="579">
                  <c:v>57398</c:v>
                </c:pt>
                <c:pt idx="580">
                  <c:v>74481</c:v>
                </c:pt>
                <c:pt idx="581">
                  <c:v>68635</c:v>
                </c:pt>
                <c:pt idx="582">
                  <c:v>60211</c:v>
                </c:pt>
                <c:pt idx="583">
                  <c:v>47117</c:v>
                </c:pt>
                <c:pt idx="584">
                  <c:v>50841</c:v>
                </c:pt>
                <c:pt idx="585">
                  <c:v>53748</c:v>
                </c:pt>
                <c:pt idx="586">
                  <c:v>56886</c:v>
                </c:pt>
                <c:pt idx="587">
                  <c:v>68463</c:v>
                </c:pt>
                <c:pt idx="588">
                  <c:v>66851</c:v>
                </c:pt>
                <c:pt idx="589">
                  <c:v>57353</c:v>
                </c:pt>
                <c:pt idx="590">
                  <c:v>52063</c:v>
                </c:pt>
                <c:pt idx="591">
                  <c:v>58471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1-491C-A3B2-C659BB0E1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9"/>
        <c:axId val="-237922368"/>
        <c:axId val="-237925088"/>
      </c:barChart>
      <c:lineChart>
        <c:grouping val="standard"/>
        <c:varyColors val="0"/>
        <c:ser>
          <c:idx val="1"/>
          <c:order val="1"/>
          <c:tx>
            <c:strRef>
              <c:f>'8-14AUG'!$AG$3</c:f>
              <c:strCache>
                <c:ptCount val="1"/>
                <c:pt idx="0">
                  <c:v>% Detection</c:v>
                </c:pt>
              </c:strCache>
            </c:strRef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'8-14AUG'!$AD$4:$AD$595</c:f>
              <c:strCache>
                <c:ptCount val="5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27</c:v>
                </c:pt>
                <c:pt idx="87">
                  <c:v>28</c:v>
                </c:pt>
                <c:pt idx="88">
                  <c:v>29</c:v>
                </c:pt>
                <c:pt idx="89">
                  <c:v>30</c:v>
                </c:pt>
                <c:pt idx="90">
                  <c:v>31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5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9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15</c:v>
                </c:pt>
                <c:pt idx="106">
                  <c:v>16</c:v>
                </c:pt>
                <c:pt idx="107">
                  <c:v>17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23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30</c:v>
                </c:pt>
                <c:pt idx="121">
                  <c:v>1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5</c:v>
                </c:pt>
                <c:pt idx="126">
                  <c:v>6</c:v>
                </c:pt>
                <c:pt idx="127">
                  <c:v>7</c:v>
                </c:pt>
                <c:pt idx="128">
                  <c:v>8</c:v>
                </c:pt>
                <c:pt idx="129">
                  <c:v>9</c:v>
                </c:pt>
                <c:pt idx="130">
                  <c:v>10</c:v>
                </c:pt>
                <c:pt idx="131">
                  <c:v>11</c:v>
                </c:pt>
                <c:pt idx="132">
                  <c:v>12</c:v>
                </c:pt>
                <c:pt idx="133">
                  <c:v>13</c:v>
                </c:pt>
                <c:pt idx="134">
                  <c:v>14</c:v>
                </c:pt>
                <c:pt idx="135">
                  <c:v>15</c:v>
                </c:pt>
                <c:pt idx="136">
                  <c:v>16</c:v>
                </c:pt>
                <c:pt idx="137">
                  <c:v>17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21</c:v>
                </c:pt>
                <c:pt idx="142">
                  <c:v>22</c:v>
                </c:pt>
                <c:pt idx="143">
                  <c:v>23</c:v>
                </c:pt>
                <c:pt idx="144">
                  <c:v>24</c:v>
                </c:pt>
                <c:pt idx="145">
                  <c:v>25</c:v>
                </c:pt>
                <c:pt idx="146">
                  <c:v>26</c:v>
                </c:pt>
                <c:pt idx="147">
                  <c:v>27</c:v>
                </c:pt>
                <c:pt idx="148">
                  <c:v>28</c:v>
                </c:pt>
                <c:pt idx="149">
                  <c:v>29</c:v>
                </c:pt>
                <c:pt idx="150">
                  <c:v>30</c:v>
                </c:pt>
                <c:pt idx="151">
                  <c:v>31</c:v>
                </c:pt>
                <c:pt idx="152">
                  <c:v>1</c:v>
                </c:pt>
                <c:pt idx="153">
                  <c:v>2</c:v>
                </c:pt>
                <c:pt idx="154">
                  <c:v>3</c:v>
                </c:pt>
                <c:pt idx="155">
                  <c:v>4</c:v>
                </c:pt>
                <c:pt idx="156">
                  <c:v>5</c:v>
                </c:pt>
                <c:pt idx="157">
                  <c:v>6</c:v>
                </c:pt>
                <c:pt idx="158">
                  <c:v>7</c:v>
                </c:pt>
                <c:pt idx="159">
                  <c:v>8</c:v>
                </c:pt>
                <c:pt idx="160">
                  <c:v>9</c:v>
                </c:pt>
                <c:pt idx="161">
                  <c:v>10</c:v>
                </c:pt>
                <c:pt idx="162">
                  <c:v>11</c:v>
                </c:pt>
                <c:pt idx="163">
                  <c:v>12</c:v>
                </c:pt>
                <c:pt idx="164">
                  <c:v>13</c:v>
                </c:pt>
                <c:pt idx="165">
                  <c:v>14</c:v>
                </c:pt>
                <c:pt idx="166">
                  <c:v>15</c:v>
                </c:pt>
                <c:pt idx="167">
                  <c:v>16</c:v>
                </c:pt>
                <c:pt idx="168">
                  <c:v>17</c:v>
                </c:pt>
                <c:pt idx="169">
                  <c:v>18</c:v>
                </c:pt>
                <c:pt idx="170">
                  <c:v>19</c:v>
                </c:pt>
                <c:pt idx="171">
                  <c:v>20</c:v>
                </c:pt>
                <c:pt idx="172">
                  <c:v>21</c:v>
                </c:pt>
                <c:pt idx="173">
                  <c:v>22</c:v>
                </c:pt>
                <c:pt idx="174">
                  <c:v>23</c:v>
                </c:pt>
                <c:pt idx="175">
                  <c:v>24</c:v>
                </c:pt>
                <c:pt idx="176">
                  <c:v>25</c:v>
                </c:pt>
                <c:pt idx="177">
                  <c:v>26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30</c:v>
                </c:pt>
                <c:pt idx="182">
                  <c:v>1</c:v>
                </c:pt>
                <c:pt idx="183">
                  <c:v>2</c:v>
                </c:pt>
                <c:pt idx="184">
                  <c:v>3</c:v>
                </c:pt>
                <c:pt idx="185">
                  <c:v>4</c:v>
                </c:pt>
                <c:pt idx="186">
                  <c:v>5</c:v>
                </c:pt>
                <c:pt idx="187">
                  <c:v>6</c:v>
                </c:pt>
                <c:pt idx="188">
                  <c:v>7</c:v>
                </c:pt>
                <c:pt idx="189">
                  <c:v>8</c:v>
                </c:pt>
                <c:pt idx="190">
                  <c:v>9</c:v>
                </c:pt>
                <c:pt idx="191">
                  <c:v>10</c:v>
                </c:pt>
                <c:pt idx="192">
                  <c:v>11</c:v>
                </c:pt>
                <c:pt idx="193">
                  <c:v>12</c:v>
                </c:pt>
                <c:pt idx="194">
                  <c:v>13</c:v>
                </c:pt>
                <c:pt idx="195">
                  <c:v>14</c:v>
                </c:pt>
                <c:pt idx="196">
                  <c:v>15</c:v>
                </c:pt>
                <c:pt idx="197">
                  <c:v>16</c:v>
                </c:pt>
                <c:pt idx="198">
                  <c:v>17</c:v>
                </c:pt>
                <c:pt idx="199">
                  <c:v>18</c:v>
                </c:pt>
                <c:pt idx="200">
                  <c:v>19</c:v>
                </c:pt>
                <c:pt idx="201">
                  <c:v>20</c:v>
                </c:pt>
                <c:pt idx="202">
                  <c:v>21</c:v>
                </c:pt>
                <c:pt idx="203">
                  <c:v>22</c:v>
                </c:pt>
                <c:pt idx="204">
                  <c:v>23</c:v>
                </c:pt>
                <c:pt idx="205">
                  <c:v>24</c:v>
                </c:pt>
                <c:pt idx="206">
                  <c:v>25</c:v>
                </c:pt>
                <c:pt idx="207">
                  <c:v>26</c:v>
                </c:pt>
                <c:pt idx="208">
                  <c:v>27</c:v>
                </c:pt>
                <c:pt idx="209">
                  <c:v>28</c:v>
                </c:pt>
                <c:pt idx="210">
                  <c:v>29</c:v>
                </c:pt>
                <c:pt idx="211">
                  <c:v>30</c:v>
                </c:pt>
                <c:pt idx="212">
                  <c:v>31</c:v>
                </c:pt>
                <c:pt idx="213">
                  <c:v>1</c:v>
                </c:pt>
                <c:pt idx="214">
                  <c:v>2</c:v>
                </c:pt>
                <c:pt idx="215">
                  <c:v>3</c:v>
                </c:pt>
                <c:pt idx="216">
                  <c:v>4</c:v>
                </c:pt>
                <c:pt idx="217">
                  <c:v>5</c:v>
                </c:pt>
                <c:pt idx="218">
                  <c:v>6</c:v>
                </c:pt>
                <c:pt idx="219">
                  <c:v>7</c:v>
                </c:pt>
                <c:pt idx="220">
                  <c:v>8</c:v>
                </c:pt>
                <c:pt idx="221">
                  <c:v>9</c:v>
                </c:pt>
                <c:pt idx="222">
                  <c:v>10</c:v>
                </c:pt>
                <c:pt idx="223">
                  <c:v>11</c:v>
                </c:pt>
                <c:pt idx="224">
                  <c:v>12</c:v>
                </c:pt>
                <c:pt idx="225">
                  <c:v>13</c:v>
                </c:pt>
                <c:pt idx="226">
                  <c:v>14</c:v>
                </c:pt>
                <c:pt idx="227">
                  <c:v>15</c:v>
                </c:pt>
                <c:pt idx="228">
                  <c:v>16</c:v>
                </c:pt>
                <c:pt idx="229">
                  <c:v>17</c:v>
                </c:pt>
                <c:pt idx="230">
                  <c:v>18</c:v>
                </c:pt>
                <c:pt idx="231">
                  <c:v>19</c:v>
                </c:pt>
                <c:pt idx="232">
                  <c:v>20</c:v>
                </c:pt>
                <c:pt idx="233">
                  <c:v>21</c:v>
                </c:pt>
                <c:pt idx="234">
                  <c:v>22</c:v>
                </c:pt>
                <c:pt idx="235">
                  <c:v>23</c:v>
                </c:pt>
                <c:pt idx="236">
                  <c:v>24</c:v>
                </c:pt>
                <c:pt idx="237">
                  <c:v>25</c:v>
                </c:pt>
                <c:pt idx="238">
                  <c:v>26</c:v>
                </c:pt>
                <c:pt idx="239">
                  <c:v>27</c:v>
                </c:pt>
                <c:pt idx="240">
                  <c:v>28</c:v>
                </c:pt>
                <c:pt idx="241">
                  <c:v>29</c:v>
                </c:pt>
                <c:pt idx="242">
                  <c:v>30</c:v>
                </c:pt>
                <c:pt idx="243">
                  <c:v>31</c:v>
                </c:pt>
                <c:pt idx="244">
                  <c:v>1</c:v>
                </c:pt>
                <c:pt idx="245">
                  <c:v>2</c:v>
                </c:pt>
                <c:pt idx="246">
                  <c:v>3</c:v>
                </c:pt>
                <c:pt idx="247">
                  <c:v>4</c:v>
                </c:pt>
                <c:pt idx="248">
                  <c:v>5</c:v>
                </c:pt>
                <c:pt idx="249">
                  <c:v>6</c:v>
                </c:pt>
                <c:pt idx="250">
                  <c:v>7</c:v>
                </c:pt>
                <c:pt idx="251">
                  <c:v>8</c:v>
                </c:pt>
                <c:pt idx="252">
                  <c:v>9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24</c:v>
                </c:pt>
                <c:pt idx="268">
                  <c:v>25</c:v>
                </c:pt>
                <c:pt idx="269">
                  <c:v>26</c:v>
                </c:pt>
                <c:pt idx="270">
                  <c:v>27</c:v>
                </c:pt>
                <c:pt idx="271">
                  <c:v>28</c:v>
                </c:pt>
                <c:pt idx="272">
                  <c:v>29</c:v>
                </c:pt>
                <c:pt idx="273">
                  <c:v>30</c:v>
                </c:pt>
                <c:pt idx="274">
                  <c:v>1</c:v>
                </c:pt>
                <c:pt idx="275">
                  <c:v>2</c:v>
                </c:pt>
                <c:pt idx="276">
                  <c:v>3</c:v>
                </c:pt>
                <c:pt idx="277">
                  <c:v>4</c:v>
                </c:pt>
                <c:pt idx="278">
                  <c:v>5</c:v>
                </c:pt>
                <c:pt idx="279">
                  <c:v>6</c:v>
                </c:pt>
                <c:pt idx="280">
                  <c:v>7</c:v>
                </c:pt>
                <c:pt idx="281">
                  <c:v>8</c:v>
                </c:pt>
                <c:pt idx="282">
                  <c:v>9</c:v>
                </c:pt>
                <c:pt idx="283">
                  <c:v>10</c:v>
                </c:pt>
                <c:pt idx="284">
                  <c:v>11</c:v>
                </c:pt>
                <c:pt idx="285">
                  <c:v>12</c:v>
                </c:pt>
                <c:pt idx="286">
                  <c:v>13</c:v>
                </c:pt>
                <c:pt idx="287">
                  <c:v>14</c:v>
                </c:pt>
                <c:pt idx="288">
                  <c:v>15</c:v>
                </c:pt>
                <c:pt idx="289">
                  <c:v>16</c:v>
                </c:pt>
                <c:pt idx="290">
                  <c:v>17</c:v>
                </c:pt>
                <c:pt idx="291">
                  <c:v>18</c:v>
                </c:pt>
                <c:pt idx="292">
                  <c:v>19</c:v>
                </c:pt>
                <c:pt idx="293">
                  <c:v>20</c:v>
                </c:pt>
                <c:pt idx="294">
                  <c:v>21</c:v>
                </c:pt>
                <c:pt idx="295">
                  <c:v>22</c:v>
                </c:pt>
                <c:pt idx="296">
                  <c:v>23</c:v>
                </c:pt>
                <c:pt idx="297">
                  <c:v>24</c:v>
                </c:pt>
                <c:pt idx="298">
                  <c:v>25</c:v>
                </c:pt>
                <c:pt idx="299">
                  <c:v>26</c:v>
                </c:pt>
                <c:pt idx="300">
                  <c:v>27</c:v>
                </c:pt>
                <c:pt idx="301">
                  <c:v>28</c:v>
                </c:pt>
                <c:pt idx="302">
                  <c:v>29</c:v>
                </c:pt>
                <c:pt idx="303">
                  <c:v>30</c:v>
                </c:pt>
                <c:pt idx="304">
                  <c:v>31</c:v>
                </c:pt>
                <c:pt idx="305">
                  <c:v>1</c:v>
                </c:pt>
                <c:pt idx="306">
                  <c:v>2</c:v>
                </c:pt>
                <c:pt idx="307">
                  <c:v>3</c:v>
                </c:pt>
                <c:pt idx="308">
                  <c:v>4</c:v>
                </c:pt>
                <c:pt idx="309">
                  <c:v>5</c:v>
                </c:pt>
                <c:pt idx="310">
                  <c:v>6</c:v>
                </c:pt>
                <c:pt idx="311">
                  <c:v>7</c:v>
                </c:pt>
                <c:pt idx="312">
                  <c:v>8</c:v>
                </c:pt>
                <c:pt idx="313">
                  <c:v>9</c:v>
                </c:pt>
                <c:pt idx="314">
                  <c:v>10</c:v>
                </c:pt>
                <c:pt idx="315">
                  <c:v>11</c:v>
                </c:pt>
                <c:pt idx="316">
                  <c:v>12</c:v>
                </c:pt>
                <c:pt idx="317">
                  <c:v>13</c:v>
                </c:pt>
                <c:pt idx="318">
                  <c:v>14</c:v>
                </c:pt>
                <c:pt idx="319">
                  <c:v>15</c:v>
                </c:pt>
                <c:pt idx="320">
                  <c:v>16</c:v>
                </c:pt>
                <c:pt idx="321">
                  <c:v>17</c:v>
                </c:pt>
                <c:pt idx="322">
                  <c:v>18</c:v>
                </c:pt>
                <c:pt idx="323">
                  <c:v>19</c:v>
                </c:pt>
                <c:pt idx="324">
                  <c:v>20</c:v>
                </c:pt>
                <c:pt idx="325">
                  <c:v>21</c:v>
                </c:pt>
                <c:pt idx="326">
                  <c:v>22</c:v>
                </c:pt>
                <c:pt idx="327">
                  <c:v>23</c:v>
                </c:pt>
                <c:pt idx="328">
                  <c:v>24</c:v>
                </c:pt>
                <c:pt idx="329">
                  <c:v>25</c:v>
                </c:pt>
                <c:pt idx="330">
                  <c:v>26</c:v>
                </c:pt>
                <c:pt idx="331">
                  <c:v>27</c:v>
                </c:pt>
                <c:pt idx="332">
                  <c:v>28</c:v>
                </c:pt>
                <c:pt idx="333">
                  <c:v>29</c:v>
                </c:pt>
                <c:pt idx="334">
                  <c:v>30</c:v>
                </c:pt>
                <c:pt idx="335">
                  <c:v>1</c:v>
                </c:pt>
                <c:pt idx="336">
                  <c:v>2</c:v>
                </c:pt>
                <c:pt idx="337">
                  <c:v>3</c:v>
                </c:pt>
                <c:pt idx="338">
                  <c:v>4</c:v>
                </c:pt>
                <c:pt idx="339">
                  <c:v>5</c:v>
                </c:pt>
                <c:pt idx="340">
                  <c:v>6</c:v>
                </c:pt>
                <c:pt idx="341">
                  <c:v>7</c:v>
                </c:pt>
                <c:pt idx="342">
                  <c:v>8</c:v>
                </c:pt>
                <c:pt idx="343">
                  <c:v>9</c:v>
                </c:pt>
                <c:pt idx="344">
                  <c:v>10</c:v>
                </c:pt>
                <c:pt idx="345">
                  <c:v>11</c:v>
                </c:pt>
                <c:pt idx="346">
                  <c:v>12</c:v>
                </c:pt>
                <c:pt idx="347">
                  <c:v>13</c:v>
                </c:pt>
                <c:pt idx="348">
                  <c:v>14</c:v>
                </c:pt>
                <c:pt idx="349">
                  <c:v>15</c:v>
                </c:pt>
                <c:pt idx="350">
                  <c:v>16</c:v>
                </c:pt>
                <c:pt idx="351">
                  <c:v>17</c:v>
                </c:pt>
                <c:pt idx="352">
                  <c:v>18</c:v>
                </c:pt>
                <c:pt idx="353">
                  <c:v>19</c:v>
                </c:pt>
                <c:pt idx="354">
                  <c:v>20</c:v>
                </c:pt>
                <c:pt idx="355">
                  <c:v>21</c:v>
                </c:pt>
                <c:pt idx="356">
                  <c:v>22</c:v>
                </c:pt>
                <c:pt idx="357">
                  <c:v>23</c:v>
                </c:pt>
                <c:pt idx="358">
                  <c:v>24</c:v>
                </c:pt>
                <c:pt idx="359">
                  <c:v>25</c:v>
                </c:pt>
                <c:pt idx="360">
                  <c:v>26</c:v>
                </c:pt>
                <c:pt idx="361">
                  <c:v>27</c:v>
                </c:pt>
                <c:pt idx="362">
                  <c:v>28</c:v>
                </c:pt>
                <c:pt idx="363">
                  <c:v>29</c:v>
                </c:pt>
                <c:pt idx="364">
                  <c:v>30</c:v>
                </c:pt>
                <c:pt idx="365">
                  <c:v>31</c:v>
                </c:pt>
                <c:pt idx="366">
                  <c:v>1</c:v>
                </c:pt>
                <c:pt idx="367">
                  <c:v>2</c:v>
                </c:pt>
                <c:pt idx="368">
                  <c:v>3</c:v>
                </c:pt>
                <c:pt idx="369">
                  <c:v>4</c:v>
                </c:pt>
                <c:pt idx="370">
                  <c:v>5</c:v>
                </c:pt>
                <c:pt idx="371">
                  <c:v>6</c:v>
                </c:pt>
                <c:pt idx="372">
                  <c:v>7</c:v>
                </c:pt>
                <c:pt idx="373">
                  <c:v>8</c:v>
                </c:pt>
                <c:pt idx="374">
                  <c:v>9</c:v>
                </c:pt>
                <c:pt idx="375">
                  <c:v>10</c:v>
                </c:pt>
                <c:pt idx="376">
                  <c:v>11</c:v>
                </c:pt>
                <c:pt idx="377">
                  <c:v>12</c:v>
                </c:pt>
                <c:pt idx="378">
                  <c:v>13</c:v>
                </c:pt>
                <c:pt idx="379">
                  <c:v>14</c:v>
                </c:pt>
                <c:pt idx="380">
                  <c:v>15</c:v>
                </c:pt>
                <c:pt idx="381">
                  <c:v>16</c:v>
                </c:pt>
                <c:pt idx="382">
                  <c:v>17</c:v>
                </c:pt>
                <c:pt idx="383">
                  <c:v>18</c:v>
                </c:pt>
                <c:pt idx="384">
                  <c:v>19</c:v>
                </c:pt>
                <c:pt idx="385">
                  <c:v>20</c:v>
                </c:pt>
                <c:pt idx="386">
                  <c:v>21</c:v>
                </c:pt>
                <c:pt idx="387">
                  <c:v>22</c:v>
                </c:pt>
                <c:pt idx="388">
                  <c:v>23</c:v>
                </c:pt>
                <c:pt idx="389">
                  <c:v>24</c:v>
                </c:pt>
                <c:pt idx="390">
                  <c:v>25</c:v>
                </c:pt>
                <c:pt idx="391">
                  <c:v>26</c:v>
                </c:pt>
                <c:pt idx="392">
                  <c:v>27</c:v>
                </c:pt>
                <c:pt idx="393">
                  <c:v>28</c:v>
                </c:pt>
                <c:pt idx="394">
                  <c:v>29</c:v>
                </c:pt>
                <c:pt idx="395">
                  <c:v>30</c:v>
                </c:pt>
                <c:pt idx="396">
                  <c:v>31</c:v>
                </c:pt>
                <c:pt idx="397">
                  <c:v>1</c:v>
                </c:pt>
                <c:pt idx="398">
                  <c:v>2</c:v>
                </c:pt>
                <c:pt idx="399">
                  <c:v>3</c:v>
                </c:pt>
                <c:pt idx="400">
                  <c:v>4</c:v>
                </c:pt>
                <c:pt idx="401">
                  <c:v>5</c:v>
                </c:pt>
                <c:pt idx="402">
                  <c:v>6</c:v>
                </c:pt>
                <c:pt idx="403">
                  <c:v>7</c:v>
                </c:pt>
                <c:pt idx="404">
                  <c:v>8</c:v>
                </c:pt>
                <c:pt idx="405">
                  <c:v>9</c:v>
                </c:pt>
                <c:pt idx="406">
                  <c:v>10</c:v>
                </c:pt>
                <c:pt idx="407">
                  <c:v>11</c:v>
                </c:pt>
                <c:pt idx="408">
                  <c:v>12</c:v>
                </c:pt>
                <c:pt idx="409">
                  <c:v>13</c:v>
                </c:pt>
                <c:pt idx="410">
                  <c:v>14</c:v>
                </c:pt>
                <c:pt idx="411">
                  <c:v>15</c:v>
                </c:pt>
                <c:pt idx="412">
                  <c:v>16</c:v>
                </c:pt>
                <c:pt idx="413">
                  <c:v>17</c:v>
                </c:pt>
                <c:pt idx="414">
                  <c:v>18</c:v>
                </c:pt>
                <c:pt idx="415">
                  <c:v>19</c:v>
                </c:pt>
                <c:pt idx="416">
                  <c:v>20</c:v>
                </c:pt>
                <c:pt idx="417">
                  <c:v>21</c:v>
                </c:pt>
                <c:pt idx="418">
                  <c:v>22</c:v>
                </c:pt>
                <c:pt idx="419">
                  <c:v>23</c:v>
                </c:pt>
                <c:pt idx="420">
                  <c:v>24</c:v>
                </c:pt>
                <c:pt idx="421">
                  <c:v>25</c:v>
                </c:pt>
                <c:pt idx="422">
                  <c:v>26</c:v>
                </c:pt>
                <c:pt idx="423">
                  <c:v>27</c:v>
                </c:pt>
                <c:pt idx="424">
                  <c:v>28</c:v>
                </c:pt>
                <c:pt idx="425">
                  <c:v>1</c:v>
                </c:pt>
                <c:pt idx="426">
                  <c:v>2</c:v>
                </c:pt>
                <c:pt idx="427">
                  <c:v>3</c:v>
                </c:pt>
                <c:pt idx="428">
                  <c:v>4</c:v>
                </c:pt>
                <c:pt idx="429">
                  <c:v>5</c:v>
                </c:pt>
                <c:pt idx="430">
                  <c:v>6</c:v>
                </c:pt>
                <c:pt idx="431">
                  <c:v>7</c:v>
                </c:pt>
                <c:pt idx="432">
                  <c:v>8</c:v>
                </c:pt>
                <c:pt idx="433">
                  <c:v>9</c:v>
                </c:pt>
                <c:pt idx="434">
                  <c:v>10</c:v>
                </c:pt>
                <c:pt idx="435">
                  <c:v>11</c:v>
                </c:pt>
                <c:pt idx="436">
                  <c:v>12</c:v>
                </c:pt>
                <c:pt idx="437">
                  <c:v>13</c:v>
                </c:pt>
                <c:pt idx="438">
                  <c:v>14</c:v>
                </c:pt>
                <c:pt idx="439">
                  <c:v>15</c:v>
                </c:pt>
                <c:pt idx="440">
                  <c:v>16</c:v>
                </c:pt>
                <c:pt idx="441">
                  <c:v>17</c:v>
                </c:pt>
                <c:pt idx="442">
                  <c:v>18</c:v>
                </c:pt>
                <c:pt idx="443">
                  <c:v>19</c:v>
                </c:pt>
                <c:pt idx="444">
                  <c:v>20</c:v>
                </c:pt>
                <c:pt idx="445">
                  <c:v>21</c:v>
                </c:pt>
                <c:pt idx="446">
                  <c:v>22</c:v>
                </c:pt>
                <c:pt idx="447">
                  <c:v>23</c:v>
                </c:pt>
                <c:pt idx="448">
                  <c:v>24</c:v>
                </c:pt>
                <c:pt idx="449">
                  <c:v>25</c:v>
                </c:pt>
                <c:pt idx="450">
                  <c:v>26</c:v>
                </c:pt>
                <c:pt idx="451">
                  <c:v>27</c:v>
                </c:pt>
                <c:pt idx="452">
                  <c:v>28</c:v>
                </c:pt>
                <c:pt idx="453">
                  <c:v>29</c:v>
                </c:pt>
                <c:pt idx="454">
                  <c:v>30</c:v>
                </c:pt>
                <c:pt idx="455">
                  <c:v>31</c:v>
                </c:pt>
                <c:pt idx="456">
                  <c:v>1</c:v>
                </c:pt>
                <c:pt idx="457">
                  <c:v>2</c:v>
                </c:pt>
                <c:pt idx="458">
                  <c:v>3</c:v>
                </c:pt>
                <c:pt idx="459">
                  <c:v>4</c:v>
                </c:pt>
                <c:pt idx="460">
                  <c:v>5</c:v>
                </c:pt>
                <c:pt idx="461">
                  <c:v>6</c:v>
                </c:pt>
                <c:pt idx="462">
                  <c:v>7</c:v>
                </c:pt>
                <c:pt idx="463">
                  <c:v>8</c:v>
                </c:pt>
                <c:pt idx="464">
                  <c:v>9</c:v>
                </c:pt>
                <c:pt idx="465">
                  <c:v>10</c:v>
                </c:pt>
                <c:pt idx="466">
                  <c:v>11</c:v>
                </c:pt>
                <c:pt idx="467">
                  <c:v>12</c:v>
                </c:pt>
                <c:pt idx="468">
                  <c:v>13</c:v>
                </c:pt>
                <c:pt idx="469">
                  <c:v>14</c:v>
                </c:pt>
                <c:pt idx="470">
                  <c:v>15</c:v>
                </c:pt>
                <c:pt idx="471">
                  <c:v>16</c:v>
                </c:pt>
                <c:pt idx="472">
                  <c:v>17</c:v>
                </c:pt>
                <c:pt idx="473">
                  <c:v>18</c:v>
                </c:pt>
                <c:pt idx="474">
                  <c:v>19</c:v>
                </c:pt>
                <c:pt idx="475">
                  <c:v>20</c:v>
                </c:pt>
                <c:pt idx="476">
                  <c:v>21</c:v>
                </c:pt>
                <c:pt idx="477">
                  <c:v>22</c:v>
                </c:pt>
                <c:pt idx="478">
                  <c:v>23</c:v>
                </c:pt>
                <c:pt idx="479">
                  <c:v>24</c:v>
                </c:pt>
                <c:pt idx="480">
                  <c:v>25</c:v>
                </c:pt>
                <c:pt idx="481">
                  <c:v>26</c:v>
                </c:pt>
                <c:pt idx="482">
                  <c:v>27</c:v>
                </c:pt>
                <c:pt idx="483">
                  <c:v>28</c:v>
                </c:pt>
                <c:pt idx="484">
                  <c:v>29</c:v>
                </c:pt>
                <c:pt idx="485">
                  <c:v>30</c:v>
                </c:pt>
                <c:pt idx="486">
                  <c:v>1</c:v>
                </c:pt>
                <c:pt idx="487">
                  <c:v>2</c:v>
                </c:pt>
                <c:pt idx="488">
                  <c:v>3</c:v>
                </c:pt>
                <c:pt idx="489">
                  <c:v>4</c:v>
                </c:pt>
                <c:pt idx="490">
                  <c:v>5</c:v>
                </c:pt>
                <c:pt idx="491">
                  <c:v>6</c:v>
                </c:pt>
                <c:pt idx="492">
                  <c:v>7</c:v>
                </c:pt>
                <c:pt idx="493">
                  <c:v>8</c:v>
                </c:pt>
                <c:pt idx="494">
                  <c:v>9</c:v>
                </c:pt>
                <c:pt idx="495">
                  <c:v>10</c:v>
                </c:pt>
                <c:pt idx="496">
                  <c:v>11</c:v>
                </c:pt>
                <c:pt idx="497">
                  <c:v>12</c:v>
                </c:pt>
                <c:pt idx="498">
                  <c:v>13</c:v>
                </c:pt>
                <c:pt idx="499">
                  <c:v>14</c:v>
                </c:pt>
                <c:pt idx="500">
                  <c:v>15</c:v>
                </c:pt>
                <c:pt idx="501">
                  <c:v>16</c:v>
                </c:pt>
                <c:pt idx="502">
                  <c:v>17</c:v>
                </c:pt>
                <c:pt idx="503">
                  <c:v>18</c:v>
                </c:pt>
                <c:pt idx="504">
                  <c:v>19</c:v>
                </c:pt>
                <c:pt idx="505">
                  <c:v>20</c:v>
                </c:pt>
                <c:pt idx="506">
                  <c:v>21</c:v>
                </c:pt>
                <c:pt idx="507">
                  <c:v>22</c:v>
                </c:pt>
                <c:pt idx="508">
                  <c:v>23</c:v>
                </c:pt>
                <c:pt idx="509">
                  <c:v>24</c:v>
                </c:pt>
                <c:pt idx="510">
                  <c:v>25</c:v>
                </c:pt>
                <c:pt idx="511">
                  <c:v>26</c:v>
                </c:pt>
                <c:pt idx="512">
                  <c:v>27</c:v>
                </c:pt>
                <c:pt idx="513">
                  <c:v>28</c:v>
                </c:pt>
                <c:pt idx="514">
                  <c:v>29</c:v>
                </c:pt>
                <c:pt idx="515">
                  <c:v>30</c:v>
                </c:pt>
                <c:pt idx="516">
                  <c:v>31</c:v>
                </c:pt>
                <c:pt idx="517">
                  <c:v>1</c:v>
                </c:pt>
                <c:pt idx="518">
                  <c:v>2</c:v>
                </c:pt>
                <c:pt idx="519">
                  <c:v>3</c:v>
                </c:pt>
                <c:pt idx="520">
                  <c:v>4</c:v>
                </c:pt>
                <c:pt idx="521">
                  <c:v>5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9</c:v>
                </c:pt>
                <c:pt idx="526">
                  <c:v>10</c:v>
                </c:pt>
                <c:pt idx="527">
                  <c:v>11</c:v>
                </c:pt>
                <c:pt idx="528">
                  <c:v>12</c:v>
                </c:pt>
                <c:pt idx="529">
                  <c:v>13</c:v>
                </c:pt>
                <c:pt idx="530">
                  <c:v>14</c:v>
                </c:pt>
                <c:pt idx="531">
                  <c:v>15</c:v>
                </c:pt>
                <c:pt idx="532">
                  <c:v>16</c:v>
                </c:pt>
                <c:pt idx="533">
                  <c:v>17</c:v>
                </c:pt>
                <c:pt idx="534">
                  <c:v>18</c:v>
                </c:pt>
                <c:pt idx="535">
                  <c:v>19</c:v>
                </c:pt>
                <c:pt idx="536">
                  <c:v>20</c:v>
                </c:pt>
                <c:pt idx="537">
                  <c:v>21</c:v>
                </c:pt>
                <c:pt idx="538">
                  <c:v>22</c:v>
                </c:pt>
                <c:pt idx="539">
                  <c:v>23</c:v>
                </c:pt>
                <c:pt idx="540">
                  <c:v>24</c:v>
                </c:pt>
                <c:pt idx="541">
                  <c:v>25</c:v>
                </c:pt>
                <c:pt idx="542">
                  <c:v>26</c:v>
                </c:pt>
                <c:pt idx="543">
                  <c:v>27</c:v>
                </c:pt>
                <c:pt idx="544">
                  <c:v>28</c:v>
                </c:pt>
                <c:pt idx="545">
                  <c:v>29</c:v>
                </c:pt>
                <c:pt idx="546">
                  <c:v>30</c:v>
                </c:pt>
                <c:pt idx="547">
                  <c:v>1</c:v>
                </c:pt>
                <c:pt idx="548">
                  <c:v>2</c:v>
                </c:pt>
                <c:pt idx="549">
                  <c:v>3</c:v>
                </c:pt>
                <c:pt idx="550">
                  <c:v>4</c:v>
                </c:pt>
                <c:pt idx="551">
                  <c:v>5</c:v>
                </c:pt>
                <c:pt idx="552">
                  <c:v>6</c:v>
                </c:pt>
                <c:pt idx="553">
                  <c:v>7</c:v>
                </c:pt>
                <c:pt idx="554">
                  <c:v>8</c:v>
                </c:pt>
                <c:pt idx="555">
                  <c:v>9</c:v>
                </c:pt>
                <c:pt idx="556">
                  <c:v>10</c:v>
                </c:pt>
                <c:pt idx="557">
                  <c:v>11</c:v>
                </c:pt>
                <c:pt idx="558">
                  <c:v>12</c:v>
                </c:pt>
                <c:pt idx="559">
                  <c:v>13</c:v>
                </c:pt>
                <c:pt idx="560">
                  <c:v>14</c:v>
                </c:pt>
                <c:pt idx="561">
                  <c:v>15</c:v>
                </c:pt>
                <c:pt idx="562">
                  <c:v>16</c:v>
                </c:pt>
                <c:pt idx="563">
                  <c:v>17</c:v>
                </c:pt>
                <c:pt idx="564">
                  <c:v>18</c:v>
                </c:pt>
                <c:pt idx="565">
                  <c:v>19</c:v>
                </c:pt>
                <c:pt idx="566">
                  <c:v>20</c:v>
                </c:pt>
                <c:pt idx="567">
                  <c:v>21</c:v>
                </c:pt>
                <c:pt idx="568">
                  <c:v>22</c:v>
                </c:pt>
                <c:pt idx="569">
                  <c:v>23</c:v>
                </c:pt>
                <c:pt idx="570">
                  <c:v>24</c:v>
                </c:pt>
                <c:pt idx="571">
                  <c:v>25</c:v>
                </c:pt>
                <c:pt idx="572">
                  <c:v>26</c:v>
                </c:pt>
                <c:pt idx="573">
                  <c:v>27</c:v>
                </c:pt>
                <c:pt idx="574">
                  <c:v>28</c:v>
                </c:pt>
                <c:pt idx="575">
                  <c:v>29</c:v>
                </c:pt>
                <c:pt idx="576">
                  <c:v>30</c:v>
                </c:pt>
                <c:pt idx="577">
                  <c:v>31</c:v>
                </c:pt>
                <c:pt idx="578">
                  <c:v>1</c:v>
                </c:pt>
                <c:pt idx="579">
                  <c:v>2</c:v>
                </c:pt>
                <c:pt idx="580">
                  <c:v>3</c:v>
                </c:pt>
                <c:pt idx="581">
                  <c:v>4</c:v>
                </c:pt>
                <c:pt idx="582">
                  <c:v>5</c:v>
                </c:pt>
                <c:pt idx="583">
                  <c:v>6</c:v>
                </c:pt>
                <c:pt idx="584">
                  <c:v>7</c:v>
                </c:pt>
                <c:pt idx="585">
                  <c:v>8</c:v>
                </c:pt>
                <c:pt idx="586">
                  <c:v>9</c:v>
                </c:pt>
                <c:pt idx="587">
                  <c:v>10</c:v>
                </c:pt>
                <c:pt idx="588">
                  <c:v>11</c:v>
                </c:pt>
                <c:pt idx="589">
                  <c:v>12</c:v>
                </c:pt>
                <c:pt idx="590">
                  <c:v>13</c:v>
                </c:pt>
                <c:pt idx="591">
                  <c:v>14</c:v>
                </c:pt>
              </c:strCache>
            </c:strRef>
          </c:cat>
          <c:val>
            <c:numRef>
              <c:f>'8-14AUG'!$AG$4:$AG$595</c:f>
              <c:numCache>
                <c:formatCode>0.0</c:formatCode>
                <c:ptCount val="5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100</c:v>
                </c:pt>
                <c:pt idx="8">
                  <c:v>30.76923076923077</c:v>
                </c:pt>
                <c:pt idx="9">
                  <c:v>0</c:v>
                </c:pt>
                <c:pt idx="10">
                  <c:v>0</c:v>
                </c:pt>
                <c:pt idx="11">
                  <c:v>33.333333333333329</c:v>
                </c:pt>
                <c:pt idx="12">
                  <c:v>14.285714285714285</c:v>
                </c:pt>
                <c:pt idx="13">
                  <c:v>85.714285714285708</c:v>
                </c:pt>
                <c:pt idx="14">
                  <c:v>41.666666666666671</c:v>
                </c:pt>
                <c:pt idx="15">
                  <c:v>11.111111111111111</c:v>
                </c:pt>
                <c:pt idx="16">
                  <c:v>0</c:v>
                </c:pt>
                <c:pt idx="17">
                  <c:v>4.3478260869565215</c:v>
                </c:pt>
                <c:pt idx="18">
                  <c:v>16.666666666666664</c:v>
                </c:pt>
                <c:pt idx="19">
                  <c:v>6.25</c:v>
                </c:pt>
                <c:pt idx="20">
                  <c:v>0</c:v>
                </c:pt>
                <c:pt idx="21">
                  <c:v>12.5</c:v>
                </c:pt>
                <c:pt idx="22">
                  <c:v>12.5</c:v>
                </c:pt>
                <c:pt idx="23">
                  <c:v>10.526315789473683</c:v>
                </c:pt>
                <c:pt idx="24">
                  <c:v>7.6923076923076925</c:v>
                </c:pt>
                <c:pt idx="25">
                  <c:v>11.475409836065573</c:v>
                </c:pt>
                <c:pt idx="26">
                  <c:v>6.7796610169491522</c:v>
                </c:pt>
                <c:pt idx="27">
                  <c:v>12.820512820512819</c:v>
                </c:pt>
                <c:pt idx="28">
                  <c:v>7.4074074074074066</c:v>
                </c:pt>
                <c:pt idx="29">
                  <c:v>5.9259259259259265</c:v>
                </c:pt>
                <c:pt idx="30">
                  <c:v>4.225352112676056</c:v>
                </c:pt>
                <c:pt idx="31">
                  <c:v>4.0178571428571432</c:v>
                </c:pt>
                <c:pt idx="32">
                  <c:v>9.1503267973856204</c:v>
                </c:pt>
                <c:pt idx="33">
                  <c:v>6.25</c:v>
                </c:pt>
                <c:pt idx="34">
                  <c:v>6.8085106382978724</c:v>
                </c:pt>
                <c:pt idx="35">
                  <c:v>2.0671834625323</c:v>
                </c:pt>
                <c:pt idx="36">
                  <c:v>3.9024390243902438</c:v>
                </c:pt>
                <c:pt idx="37">
                  <c:v>2.6315789473684208</c:v>
                </c:pt>
                <c:pt idx="38">
                  <c:v>7.6923076923076925</c:v>
                </c:pt>
                <c:pt idx="39">
                  <c:v>4.918032786885246</c:v>
                </c:pt>
                <c:pt idx="40">
                  <c:v>9.8039215686274517</c:v>
                </c:pt>
                <c:pt idx="41">
                  <c:v>3.0769230769230771</c:v>
                </c:pt>
                <c:pt idx="42">
                  <c:v>4.3103448275862073</c:v>
                </c:pt>
                <c:pt idx="43">
                  <c:v>7.2463768115942031</c:v>
                </c:pt>
                <c:pt idx="44">
                  <c:v>3.7735849056603774</c:v>
                </c:pt>
                <c:pt idx="45">
                  <c:v>7.4074074074074066</c:v>
                </c:pt>
                <c:pt idx="46">
                  <c:v>0</c:v>
                </c:pt>
                <c:pt idx="47">
                  <c:v>0.8</c:v>
                </c:pt>
                <c:pt idx="48">
                  <c:v>4.838709677419355</c:v>
                </c:pt>
                <c:pt idx="49">
                  <c:v>0.53191489361702127</c:v>
                </c:pt>
                <c:pt idx="50">
                  <c:v>1.0362694300518136</c:v>
                </c:pt>
                <c:pt idx="51">
                  <c:v>2.1052631578947367</c:v>
                </c:pt>
                <c:pt idx="52">
                  <c:v>0</c:v>
                </c:pt>
                <c:pt idx="53">
                  <c:v>0.78431372549019607</c:v>
                </c:pt>
                <c:pt idx="54">
                  <c:v>1.1396011396011396</c:v>
                </c:pt>
                <c:pt idx="55">
                  <c:v>1.2269938650306749</c:v>
                </c:pt>
                <c:pt idx="56">
                  <c:v>0.83217753120665738</c:v>
                </c:pt>
                <c:pt idx="57">
                  <c:v>0</c:v>
                </c:pt>
                <c:pt idx="58">
                  <c:v>0.17035775127768313</c:v>
                </c:pt>
                <c:pt idx="59">
                  <c:v>0.13679890560875513</c:v>
                </c:pt>
                <c:pt idx="60">
                  <c:v>0.322061191626409</c:v>
                </c:pt>
                <c:pt idx="61">
                  <c:v>0.39946737683089217</c:v>
                </c:pt>
                <c:pt idx="62">
                  <c:v>0.83798882681564246</c:v>
                </c:pt>
                <c:pt idx="63">
                  <c:v>0.63291139240506333</c:v>
                </c:pt>
                <c:pt idx="64">
                  <c:v>0.29806259314456035</c:v>
                </c:pt>
                <c:pt idx="65">
                  <c:v>0.48465266558966075</c:v>
                </c:pt>
                <c:pt idx="66">
                  <c:v>0.57471264367816088</c:v>
                </c:pt>
                <c:pt idx="67">
                  <c:v>1.9642857142857142</c:v>
                </c:pt>
                <c:pt idx="68">
                  <c:v>0.99132589838909546</c:v>
                </c:pt>
                <c:pt idx="69">
                  <c:v>1.9639934533551555</c:v>
                </c:pt>
                <c:pt idx="70">
                  <c:v>2.1890547263681595</c:v>
                </c:pt>
                <c:pt idx="71">
                  <c:v>3.3206831119544589</c:v>
                </c:pt>
                <c:pt idx="72">
                  <c:v>3.5313001605136436</c:v>
                </c:pt>
                <c:pt idx="73">
                  <c:v>3.9085545722713868</c:v>
                </c:pt>
                <c:pt idx="74">
                  <c:v>5.4131054131054128</c:v>
                </c:pt>
                <c:pt idx="75">
                  <c:v>4.6575342465753424</c:v>
                </c:pt>
                <c:pt idx="76">
                  <c:v>5.1549652118912084</c:v>
                </c:pt>
                <c:pt idx="77">
                  <c:v>6.5652818991097925</c:v>
                </c:pt>
                <c:pt idx="78">
                  <c:v>8.2210708117443865</c:v>
                </c:pt>
                <c:pt idx="79">
                  <c:v>9.6254148885727844</c:v>
                </c:pt>
                <c:pt idx="80">
                  <c:v>13.189448441247004</c:v>
                </c:pt>
                <c:pt idx="81">
                  <c:v>16.326530612244898</c:v>
                </c:pt>
                <c:pt idx="82">
                  <c:v>8.6534402701561852</c:v>
                </c:pt>
                <c:pt idx="83">
                  <c:v>16.5890816758358</c:v>
                </c:pt>
                <c:pt idx="84">
                  <c:v>16.045159083133768</c:v>
                </c:pt>
                <c:pt idx="85">
                  <c:v>12.805241215008934</c:v>
                </c:pt>
                <c:pt idx="86">
                  <c:v>6.6491688538932632</c:v>
                </c:pt>
                <c:pt idx="87">
                  <c:v>13.856109630757519</c:v>
                </c:pt>
                <c:pt idx="88">
                  <c:v>7.8187472234562421</c:v>
                </c:pt>
                <c:pt idx="89">
                  <c:v>5.1293103448275863</c:v>
                </c:pt>
                <c:pt idx="90">
                  <c:v>13.966480446927374</c:v>
                </c:pt>
                <c:pt idx="91">
                  <c:v>9.2906013683831468</c:v>
                </c:pt>
                <c:pt idx="92">
                  <c:v>8.3361457981775224</c:v>
                </c:pt>
                <c:pt idx="93">
                  <c:v>15.894279507603187</c:v>
                </c:pt>
                <c:pt idx="94">
                  <c:v>11.320163060520541</c:v>
                </c:pt>
                <c:pt idx="95">
                  <c:v>2.8368794326241136</c:v>
                </c:pt>
                <c:pt idx="96">
                  <c:v>3.3410434335646362</c:v>
                </c:pt>
                <c:pt idx="97">
                  <c:v>2.0472773322076825</c:v>
                </c:pt>
                <c:pt idx="98">
                  <c:v>2.1556256572029442</c:v>
                </c:pt>
                <c:pt idx="99">
                  <c:v>2.5160749231199331</c:v>
                </c:pt>
                <c:pt idx="100">
                  <c:v>1.9332627118644068</c:v>
                </c:pt>
                <c:pt idx="101">
                  <c:v>1.8499486125385407</c:v>
                </c:pt>
                <c:pt idx="102">
                  <c:v>2.7596223674655045</c:v>
                </c:pt>
                <c:pt idx="103">
                  <c:v>2.2174148188209846</c:v>
                </c:pt>
                <c:pt idx="104">
                  <c:v>1.716188524590164</c:v>
                </c:pt>
                <c:pt idx="105">
                  <c:v>1.3937282229965158</c:v>
                </c:pt>
                <c:pt idx="106">
                  <c:v>1.4762871378483116</c:v>
                </c:pt>
                <c:pt idx="107">
                  <c:v>1.1038430089942763</c:v>
                </c:pt>
                <c:pt idx="108">
                  <c:v>0.74481865284974091</c:v>
                </c:pt>
                <c:pt idx="109">
                  <c:v>1.3210927004030453</c:v>
                </c:pt>
                <c:pt idx="110">
                  <c:v>1.3494318181818181</c:v>
                </c:pt>
                <c:pt idx="111">
                  <c:v>0.7975348921515315</c:v>
                </c:pt>
                <c:pt idx="112">
                  <c:v>0.87984999278811482</c:v>
                </c:pt>
                <c:pt idx="113">
                  <c:v>0.35783994795055302</c:v>
                </c:pt>
                <c:pt idx="114">
                  <c:v>1.3022828251876819</c:v>
                </c:pt>
                <c:pt idx="115">
                  <c:v>0.65848015661149673</c:v>
                </c:pt>
                <c:pt idx="116">
                  <c:v>0.411240575736806</c:v>
                </c:pt>
                <c:pt idx="117">
                  <c:v>0.64420218037661048</c:v>
                </c:pt>
                <c:pt idx="118">
                  <c:v>0.35842293906810035</c:v>
                </c:pt>
                <c:pt idx="119">
                  <c:v>0.31919744642042863</c:v>
                </c:pt>
                <c:pt idx="120">
                  <c:v>0.14006828328810295</c:v>
                </c:pt>
                <c:pt idx="121">
                  <c:v>0.41168658698539179</c:v>
                </c:pt>
                <c:pt idx="122">
                  <c:v>5.4094990803851564E-2</c:v>
                </c:pt>
                <c:pt idx="123">
                  <c:v>0.44371405094494659</c:v>
                </c:pt>
                <c:pt idx="124">
                  <c:v>0.35324834894793428</c:v>
                </c:pt>
                <c:pt idx="125">
                  <c:v>0.21840021840021842</c:v>
                </c:pt>
                <c:pt idx="126">
                  <c:v>0.35535454692295265</c:v>
                </c:pt>
                <c:pt idx="127">
                  <c:v>0.41737315768879613</c:v>
                </c:pt>
                <c:pt idx="128">
                  <c:v>0.22738756947953515</c:v>
                </c:pt>
                <c:pt idx="129">
                  <c:v>0.16144656118824668</c:v>
                </c:pt>
                <c:pt idx="130">
                  <c:v>0.10760401721664276</c:v>
                </c:pt>
                <c:pt idx="131">
                  <c:v>0.22573363431151239</c:v>
                </c:pt>
                <c:pt idx="132">
                  <c:v>0.17686072218128224</c:v>
                </c:pt>
                <c:pt idx="133">
                  <c:v>0.12096774193548387</c:v>
                </c:pt>
                <c:pt idx="134">
                  <c:v>0.19971469329529246</c:v>
                </c:pt>
                <c:pt idx="135">
                  <c:v>4.9535603715170282E-2</c:v>
                </c:pt>
                <c:pt idx="136">
                  <c:v>0.12324757356339548</c:v>
                </c:pt>
                <c:pt idx="137">
                  <c:v>4.9468216670789017E-2</c:v>
                </c:pt>
                <c:pt idx="138">
                  <c:v>7.3953557166099693E-2</c:v>
                </c:pt>
                <c:pt idx="139">
                  <c:v>0.13061650992685475</c:v>
                </c:pt>
                <c:pt idx="140">
                  <c:v>4.6871338176704948E-2</c:v>
                </c:pt>
                <c:pt idx="141">
                  <c:v>9.2732120088095518E-2</c:v>
                </c:pt>
                <c:pt idx="142">
                  <c:v>6.4632885211995866E-2</c:v>
                </c:pt>
                <c:pt idx="143">
                  <c:v>3.7907505686125852E-2</c:v>
                </c:pt>
                <c:pt idx="144">
                  <c:v>0.18613308515588647</c:v>
                </c:pt>
                <c:pt idx="145">
                  <c:v>0.15865267268733219</c:v>
                </c:pt>
                <c:pt idx="146">
                  <c:v>6.5267051017078206E-2</c:v>
                </c:pt>
                <c:pt idx="147">
                  <c:v>0.26943418820477</c:v>
                </c:pt>
                <c:pt idx="148">
                  <c:v>0.16338089532730637</c:v>
                </c:pt>
                <c:pt idx="149">
                  <c:v>0.12558511245575979</c:v>
                </c:pt>
                <c:pt idx="150">
                  <c:v>6.4449600412477451E-2</c:v>
                </c:pt>
                <c:pt idx="151">
                  <c:v>6.2539086929330828E-2</c:v>
                </c:pt>
                <c:pt idx="152">
                  <c:v>2.4682216463038382E-2</c:v>
                </c:pt>
                <c:pt idx="153">
                  <c:v>4.8576702613426601E-2</c:v>
                </c:pt>
                <c:pt idx="154">
                  <c:v>7.4671445639187581E-2</c:v>
                </c:pt>
                <c:pt idx="155">
                  <c:v>5.9826503140891413E-2</c:v>
                </c:pt>
                <c:pt idx="156">
                  <c:v>6.6941872141024206E-2</c:v>
                </c:pt>
                <c:pt idx="157">
                  <c:v>0.11409013120365087</c:v>
                </c:pt>
                <c:pt idx="158">
                  <c:v>5.9043495374926203E-2</c:v>
                </c:pt>
                <c:pt idx="159">
                  <c:v>6.920415224913494E-2</c:v>
                </c:pt>
                <c:pt idx="160">
                  <c:v>3.8001140034201027E-2</c:v>
                </c:pt>
                <c:pt idx="161">
                  <c:v>7.5566750629722915E-2</c:v>
                </c:pt>
                <c:pt idx="162">
                  <c:v>3.8587690526721972E-2</c:v>
                </c:pt>
                <c:pt idx="163">
                  <c:v>0.10206396008165117</c:v>
                </c:pt>
                <c:pt idx="164">
                  <c:v>0.10664770707429791</c:v>
                </c:pt>
                <c:pt idx="165">
                  <c:v>4.1684035014589414E-2</c:v>
                </c:pt>
                <c:pt idx="166">
                  <c:v>0</c:v>
                </c:pt>
                <c:pt idx="167">
                  <c:v>0.16786034019695611</c:v>
                </c:pt>
                <c:pt idx="168">
                  <c:v>1.2496875781054738E-2</c:v>
                </c:pt>
                <c:pt idx="169">
                  <c:v>2.4579083200196632E-2</c:v>
                </c:pt>
                <c:pt idx="170">
                  <c:v>0.11609345523146133</c:v>
                </c:pt>
                <c:pt idx="171">
                  <c:v>0.10144559979710879</c:v>
                </c:pt>
                <c:pt idx="172">
                  <c:v>0.24965325936199723</c:v>
                </c:pt>
                <c:pt idx="173">
                  <c:v>0.17727639000805803</c:v>
                </c:pt>
                <c:pt idx="174">
                  <c:v>6.9216127357674337E-2</c:v>
                </c:pt>
                <c:pt idx="175">
                  <c:v>0.15200456013680411</c:v>
                </c:pt>
                <c:pt idx="176">
                  <c:v>5.9961025333533209E-2</c:v>
                </c:pt>
                <c:pt idx="177">
                  <c:v>9.2592592592592601E-2</c:v>
                </c:pt>
                <c:pt idx="178">
                  <c:v>0.19757267852102736</c:v>
                </c:pt>
                <c:pt idx="179">
                  <c:v>0.15704750687082844</c:v>
                </c:pt>
                <c:pt idx="180">
                  <c:v>0.18642224638806898</c:v>
                </c:pt>
                <c:pt idx="181">
                  <c:v>5.7045065601825436E-2</c:v>
                </c:pt>
                <c:pt idx="182">
                  <c:v>0.31963470319634707</c:v>
                </c:pt>
                <c:pt idx="183">
                  <c:v>0.25834230355220666</c:v>
                </c:pt>
                <c:pt idx="184">
                  <c:v>7.0505287896592245E-2</c:v>
                </c:pt>
                <c:pt idx="185">
                  <c:v>8.3125519534497094E-2</c:v>
                </c:pt>
                <c:pt idx="186">
                  <c:v>0.31633056544088572</c:v>
                </c:pt>
                <c:pt idx="187">
                  <c:v>0.19267822736030829</c:v>
                </c:pt>
                <c:pt idx="188">
                  <c:v>0.26666666666666666</c:v>
                </c:pt>
                <c:pt idx="189">
                  <c:v>0.11379800853485066</c:v>
                </c:pt>
                <c:pt idx="190">
                  <c:v>6.920415224913494E-2</c:v>
                </c:pt>
                <c:pt idx="191">
                  <c:v>0.31520882584712373</c:v>
                </c:pt>
                <c:pt idx="192">
                  <c:v>0.15073861923424781</c:v>
                </c:pt>
                <c:pt idx="193">
                  <c:v>0.35549235691432635</c:v>
                </c:pt>
                <c:pt idx="194">
                  <c:v>0.63091482649842268</c:v>
                </c:pt>
                <c:pt idx="195">
                  <c:v>8.1606006202056477E-2</c:v>
                </c:pt>
                <c:pt idx="196">
                  <c:v>5.5689623166883244E-2</c:v>
                </c:pt>
                <c:pt idx="197">
                  <c:v>4.7875523638539794E-2</c:v>
                </c:pt>
                <c:pt idx="198">
                  <c:v>0.14930325149303253</c:v>
                </c:pt>
                <c:pt idx="199">
                  <c:v>6.1462814996926851E-2</c:v>
                </c:pt>
                <c:pt idx="200">
                  <c:v>9.036144578313253E-2</c:v>
                </c:pt>
                <c:pt idx="201">
                  <c:v>0.19027484143763213</c:v>
                </c:pt>
                <c:pt idx="202">
                  <c:v>0.3129890453834116</c:v>
                </c:pt>
                <c:pt idx="203">
                  <c:v>0.135236664162284</c:v>
                </c:pt>
                <c:pt idx="204">
                  <c:v>0.24229837313949465</c:v>
                </c:pt>
                <c:pt idx="205">
                  <c:v>5.1975051975051978E-2</c:v>
                </c:pt>
                <c:pt idx="206">
                  <c:v>0.38491147036181678</c:v>
                </c:pt>
                <c:pt idx="207">
                  <c:v>0.2363268062120189</c:v>
                </c:pt>
                <c:pt idx="208">
                  <c:v>0.13869625520110956</c:v>
                </c:pt>
                <c:pt idx="209">
                  <c:v>8.6505190311418692E-2</c:v>
                </c:pt>
                <c:pt idx="210">
                  <c:v>0.33580770590314601</c:v>
                </c:pt>
                <c:pt idx="211">
                  <c:v>8.6767895878524945E-2</c:v>
                </c:pt>
                <c:pt idx="212">
                  <c:v>9.9423344601312399E-2</c:v>
                </c:pt>
                <c:pt idx="213">
                  <c:v>0.32599837000814996</c:v>
                </c:pt>
                <c:pt idx="214">
                  <c:v>9.4161958568738227E-2</c:v>
                </c:pt>
                <c:pt idx="215">
                  <c:v>0.27019724398811135</c:v>
                </c:pt>
                <c:pt idx="216">
                  <c:v>0.22756005056890011</c:v>
                </c:pt>
                <c:pt idx="217">
                  <c:v>0.63125816282107095</c:v>
                </c:pt>
                <c:pt idx="218">
                  <c:v>0.60210737581535378</c:v>
                </c:pt>
                <c:pt idx="219">
                  <c:v>0.11030222810500773</c:v>
                </c:pt>
                <c:pt idx="220">
                  <c:v>0.27403516784654031</c:v>
                </c:pt>
                <c:pt idx="221">
                  <c:v>0</c:v>
                </c:pt>
                <c:pt idx="222">
                  <c:v>0.14060742407199101</c:v>
                </c:pt>
                <c:pt idx="223">
                  <c:v>0.19342359767891684</c:v>
                </c:pt>
                <c:pt idx="224">
                  <c:v>0.64951286535098685</c:v>
                </c:pt>
                <c:pt idx="225">
                  <c:v>0.42141794744670302</c:v>
                </c:pt>
                <c:pt idx="226">
                  <c:v>0.18495684340320592</c:v>
                </c:pt>
                <c:pt idx="227">
                  <c:v>5.9594755661501783E-2</c:v>
                </c:pt>
                <c:pt idx="228">
                  <c:v>6.5104166666666657E-2</c:v>
                </c:pt>
                <c:pt idx="229">
                  <c:v>0.30502111684655092</c:v>
                </c:pt>
                <c:pt idx="230">
                  <c:v>0.2142857142857143</c:v>
                </c:pt>
                <c:pt idx="231">
                  <c:v>4.8324742268041239E-2</c:v>
                </c:pt>
                <c:pt idx="232">
                  <c:v>1.8271514708569341E-2</c:v>
                </c:pt>
                <c:pt idx="233">
                  <c:v>0.23272050267628577</c:v>
                </c:pt>
                <c:pt idx="234">
                  <c:v>0.16816143497757849</c:v>
                </c:pt>
                <c:pt idx="235">
                  <c:v>0.56264066016504122</c:v>
                </c:pt>
                <c:pt idx="236">
                  <c:v>9.3510379652141387E-2</c:v>
                </c:pt>
                <c:pt idx="237">
                  <c:v>5.4229934924078092E-2</c:v>
                </c:pt>
                <c:pt idx="238">
                  <c:v>0.13438279900172778</c:v>
                </c:pt>
                <c:pt idx="239">
                  <c:v>0.12330456226880394</c:v>
                </c:pt>
                <c:pt idx="240">
                  <c:v>0.2103049421661409</c:v>
                </c:pt>
                <c:pt idx="241">
                  <c:v>8.4198708953129378E-2</c:v>
                </c:pt>
                <c:pt idx="242">
                  <c:v>0.19001085776330076</c:v>
                </c:pt>
                <c:pt idx="243">
                  <c:v>0.24057738572574178</c:v>
                </c:pt>
                <c:pt idx="244">
                  <c:v>9.4786729857819912E-2</c:v>
                </c:pt>
                <c:pt idx="245">
                  <c:v>7.8513478147081914E-2</c:v>
                </c:pt>
                <c:pt idx="246">
                  <c:v>0.17061207080400936</c:v>
                </c:pt>
                <c:pt idx="247">
                  <c:v>0.21920210434020165</c:v>
                </c:pt>
                <c:pt idx="248">
                  <c:v>0.17223561832586978</c:v>
                </c:pt>
                <c:pt idx="249">
                  <c:v>0.14438348252959862</c:v>
                </c:pt>
                <c:pt idx="250">
                  <c:v>6.333122229259025E-2</c:v>
                </c:pt>
                <c:pt idx="251">
                  <c:v>0.12955465587044535</c:v>
                </c:pt>
                <c:pt idx="252">
                  <c:v>0.26080476900149036</c:v>
                </c:pt>
                <c:pt idx="253">
                  <c:v>0.180469219971927</c:v>
                </c:pt>
                <c:pt idx="254">
                  <c:v>0.11976047904191617</c:v>
                </c:pt>
                <c:pt idx="255">
                  <c:v>0.21964856230031948</c:v>
                </c:pt>
                <c:pt idx="256">
                  <c:v>0.13400335008375211</c:v>
                </c:pt>
                <c:pt idx="257">
                  <c:v>0.36454773296878556</c:v>
                </c:pt>
                <c:pt idx="258">
                  <c:v>7.3170731707317069E-2</c:v>
                </c:pt>
                <c:pt idx="259">
                  <c:v>0.11806375442739078</c:v>
                </c:pt>
                <c:pt idx="260">
                  <c:v>9.9132589838909546E-2</c:v>
                </c:pt>
                <c:pt idx="261">
                  <c:v>9.1575091575091569E-2</c:v>
                </c:pt>
                <c:pt idx="262">
                  <c:v>0</c:v>
                </c:pt>
                <c:pt idx="263">
                  <c:v>0.12751036021676759</c:v>
                </c:pt>
                <c:pt idx="264">
                  <c:v>5.7603686635944701E-2</c:v>
                </c:pt>
                <c:pt idx="265">
                  <c:v>7.2463768115942032E-2</c:v>
                </c:pt>
                <c:pt idx="266">
                  <c:v>8.6937622256031299E-2</c:v>
                </c:pt>
                <c:pt idx="267">
                  <c:v>0.17097670442402221</c:v>
                </c:pt>
                <c:pt idx="268">
                  <c:v>8.9086859688195991E-2</c:v>
                </c:pt>
                <c:pt idx="269">
                  <c:v>0.82906608144355032</c:v>
                </c:pt>
                <c:pt idx="270">
                  <c:v>0.82293602336076455</c:v>
                </c:pt>
                <c:pt idx="271">
                  <c:v>0.12257405515832481</c:v>
                </c:pt>
                <c:pt idx="272">
                  <c:v>0.5592841163310962</c:v>
                </c:pt>
                <c:pt idx="273">
                  <c:v>0.16032064128256512</c:v>
                </c:pt>
                <c:pt idx="274">
                  <c:v>0.23030861354214646</c:v>
                </c:pt>
                <c:pt idx="275">
                  <c:v>0.12204051745179399</c:v>
                </c:pt>
                <c:pt idx="276">
                  <c:v>0.20983213429256595</c:v>
                </c:pt>
                <c:pt idx="277">
                  <c:v>0.63291139240506333</c:v>
                </c:pt>
                <c:pt idx="278">
                  <c:v>0.914560770156438</c:v>
                </c:pt>
                <c:pt idx="279">
                  <c:v>0.28379772961816307</c:v>
                </c:pt>
                <c:pt idx="280">
                  <c:v>9.3567251461988313E-2</c:v>
                </c:pt>
                <c:pt idx="281">
                  <c:v>0.28334786399302531</c:v>
                </c:pt>
                <c:pt idx="282">
                  <c:v>0.44210168338717909</c:v>
                </c:pt>
                <c:pt idx="283">
                  <c:v>0.13054830287206268</c:v>
                </c:pt>
                <c:pt idx="284">
                  <c:v>5.9470710674992558E-2</c:v>
                </c:pt>
                <c:pt idx="285">
                  <c:v>0.23724792408066431</c:v>
                </c:pt>
                <c:pt idx="286">
                  <c:v>0.94091903719912462</c:v>
                </c:pt>
                <c:pt idx="287">
                  <c:v>0.48067294211896655</c:v>
                </c:pt>
                <c:pt idx="288">
                  <c:v>0.27242246437552387</c:v>
                </c:pt>
                <c:pt idx="289">
                  <c:v>0.39698292973402144</c:v>
                </c:pt>
                <c:pt idx="290">
                  <c:v>0.5027932960893855</c:v>
                </c:pt>
                <c:pt idx="291">
                  <c:v>0.20465592223074958</c:v>
                </c:pt>
                <c:pt idx="292">
                  <c:v>0.28146361077603538</c:v>
                </c:pt>
                <c:pt idx="293">
                  <c:v>0.35103115401491886</c:v>
                </c:pt>
                <c:pt idx="294">
                  <c:v>0.33743549027391823</c:v>
                </c:pt>
                <c:pt idx="295">
                  <c:v>0.40363269424823411</c:v>
                </c:pt>
                <c:pt idx="296">
                  <c:v>0.39719626168224298</c:v>
                </c:pt>
                <c:pt idx="297">
                  <c:v>0.19753086419753088</c:v>
                </c:pt>
                <c:pt idx="298">
                  <c:v>1.0722169662567014</c:v>
                </c:pt>
                <c:pt idx="299">
                  <c:v>0.3671221700999388</c:v>
                </c:pt>
                <c:pt idx="300">
                  <c:v>0.17533606078316774</c:v>
                </c:pt>
                <c:pt idx="301">
                  <c:v>0.58823529411764708</c:v>
                </c:pt>
                <c:pt idx="302">
                  <c:v>0.39621395553598943</c:v>
                </c:pt>
                <c:pt idx="303">
                  <c:v>0.71702944942381563</c:v>
                </c:pt>
                <c:pt idx="304">
                  <c:v>0.28433323855558718</c:v>
                </c:pt>
                <c:pt idx="305">
                  <c:v>0.33500837520938026</c:v>
                </c:pt>
                <c:pt idx="306">
                  <c:v>0.24108003857280619</c:v>
                </c:pt>
                <c:pt idx="307">
                  <c:v>0.51585785250286587</c:v>
                </c:pt>
                <c:pt idx="308">
                  <c:v>0.24181138711804792</c:v>
                </c:pt>
                <c:pt idx="309">
                  <c:v>0.4376871688551025</c:v>
                </c:pt>
                <c:pt idx="310">
                  <c:v>0.69269521410579349</c:v>
                </c:pt>
                <c:pt idx="311">
                  <c:v>0.15633142261594579</c:v>
                </c:pt>
                <c:pt idx="312">
                  <c:v>0.17761989342806395</c:v>
                </c:pt>
                <c:pt idx="313">
                  <c:v>0.25118615685180018</c:v>
                </c:pt>
                <c:pt idx="314">
                  <c:v>0.27873070325900517</c:v>
                </c:pt>
                <c:pt idx="315">
                  <c:v>0.42835724994645535</c:v>
                </c:pt>
                <c:pt idx="316">
                  <c:v>0.34271725826193389</c:v>
                </c:pt>
                <c:pt idx="317">
                  <c:v>0.28860028860028858</c:v>
                </c:pt>
                <c:pt idx="318">
                  <c:v>0.14480162177816391</c:v>
                </c:pt>
                <c:pt idx="319">
                  <c:v>0.19654088050314467</c:v>
                </c:pt>
                <c:pt idx="320">
                  <c:v>0.32754667540124471</c:v>
                </c:pt>
                <c:pt idx="321">
                  <c:v>0.42613636363636359</c:v>
                </c:pt>
                <c:pt idx="322">
                  <c:v>0.46875</c:v>
                </c:pt>
                <c:pt idx="323">
                  <c:v>0.42454650714010034</c:v>
                </c:pt>
                <c:pt idx="324">
                  <c:v>0.65059318790662068</c:v>
                </c:pt>
                <c:pt idx="325">
                  <c:v>0.91135045567522777</c:v>
                </c:pt>
                <c:pt idx="326">
                  <c:v>0.12305168170631665</c:v>
                </c:pt>
                <c:pt idx="327">
                  <c:v>0.35335689045936397</c:v>
                </c:pt>
                <c:pt idx="328">
                  <c:v>0.85054678007290396</c:v>
                </c:pt>
                <c:pt idx="329">
                  <c:v>0.54139408978118653</c:v>
                </c:pt>
                <c:pt idx="330">
                  <c:v>0.49504950495049505</c:v>
                </c:pt>
                <c:pt idx="331">
                  <c:v>0.51082461688153735</c:v>
                </c:pt>
                <c:pt idx="332">
                  <c:v>0.74650077760497668</c:v>
                </c:pt>
                <c:pt idx="333">
                  <c:v>0.80309339678762637</c:v>
                </c:pt>
                <c:pt idx="334">
                  <c:v>0.55493895671476134</c:v>
                </c:pt>
                <c:pt idx="335">
                  <c:v>0.38153376573826786</c:v>
                </c:pt>
                <c:pt idx="336">
                  <c:v>0.64150943396226412</c:v>
                </c:pt>
                <c:pt idx="337">
                  <c:v>0.48570894825331584</c:v>
                </c:pt>
                <c:pt idx="338">
                  <c:v>0.51876188829327341</c:v>
                </c:pt>
                <c:pt idx="339">
                  <c:v>0.54716981132075471</c:v>
                </c:pt>
                <c:pt idx="340">
                  <c:v>0.7417102966841187</c:v>
                </c:pt>
                <c:pt idx="341">
                  <c:v>0.61435843426364756</c:v>
                </c:pt>
                <c:pt idx="342">
                  <c:v>0.43853638481567764</c:v>
                </c:pt>
                <c:pt idx="343">
                  <c:v>0.3516540765824433</c:v>
                </c:pt>
                <c:pt idx="344">
                  <c:v>0.26019080659150046</c:v>
                </c:pt>
                <c:pt idx="345">
                  <c:v>0.77253218884120167</c:v>
                </c:pt>
                <c:pt idx="346">
                  <c:v>0.84075173095944611</c:v>
                </c:pt>
                <c:pt idx="347">
                  <c:v>1.9261637239165328</c:v>
                </c:pt>
                <c:pt idx="348">
                  <c:v>0.47253396337861786</c:v>
                </c:pt>
                <c:pt idx="349">
                  <c:v>0.22675736961451248</c:v>
                </c:pt>
                <c:pt idx="350">
                  <c:v>0.35398230088495575</c:v>
                </c:pt>
                <c:pt idx="351">
                  <c:v>0.70566388115134637</c:v>
                </c:pt>
                <c:pt idx="352">
                  <c:v>1.2172284644194757</c:v>
                </c:pt>
                <c:pt idx="353">
                  <c:v>8.6891104006018427</c:v>
                </c:pt>
                <c:pt idx="354">
                  <c:v>3.3288948069241013</c:v>
                </c:pt>
                <c:pt idx="355">
                  <c:v>3.9587210285907628</c:v>
                </c:pt>
                <c:pt idx="356">
                  <c:v>0.65550975815662715</c:v>
                </c:pt>
                <c:pt idx="357">
                  <c:v>0.83713548899027967</c:v>
                </c:pt>
                <c:pt idx="358">
                  <c:v>0.52134760456574114</c:v>
                </c:pt>
                <c:pt idx="359">
                  <c:v>0.37971123195199702</c:v>
                </c:pt>
                <c:pt idx="360">
                  <c:v>0.4554361065508658</c:v>
                </c:pt>
                <c:pt idx="361">
                  <c:v>1.5008544468385465</c:v>
                </c:pt>
                <c:pt idx="362">
                  <c:v>0.54543729842534627</c:v>
                </c:pt>
                <c:pt idx="363">
                  <c:v>2.4798664309565903</c:v>
                </c:pt>
                <c:pt idx="364">
                  <c:v>2.9995721009841678</c:v>
                </c:pt>
                <c:pt idx="365">
                  <c:v>2.8469491772244067</c:v>
                </c:pt>
                <c:pt idx="366">
                  <c:v>1.4214132324368545</c:v>
                </c:pt>
                <c:pt idx="367">
                  <c:v>1.3845744208751221</c:v>
                </c:pt>
                <c:pt idx="368">
                  <c:v>1.8531567080045095</c:v>
                </c:pt>
                <c:pt idx="369">
                  <c:v>1.010836510044117</c:v>
                </c:pt>
                <c:pt idx="370">
                  <c:v>0.91328560063643605</c:v>
                </c:pt>
                <c:pt idx="371">
                  <c:v>0.62999112688553682</c:v>
                </c:pt>
                <c:pt idx="372">
                  <c:v>0.65561716859164854</c:v>
                </c:pt>
                <c:pt idx="373">
                  <c:v>0.6656469521867211</c:v>
                </c:pt>
                <c:pt idx="374">
                  <c:v>1.4257056884940535</c:v>
                </c:pt>
                <c:pt idx="375">
                  <c:v>1.8284816871389311</c:v>
                </c:pt>
                <c:pt idx="376">
                  <c:v>0.3989140672613441</c:v>
                </c:pt>
                <c:pt idx="377">
                  <c:v>0.47214999315724648</c:v>
                </c:pt>
                <c:pt idx="378">
                  <c:v>0.50452268550218027</c:v>
                </c:pt>
                <c:pt idx="379">
                  <c:v>0.51557804839474941</c:v>
                </c:pt>
                <c:pt idx="380">
                  <c:v>0.61743134913866626</c:v>
                </c:pt>
                <c:pt idx="381">
                  <c:v>0.41556479032867399</c:v>
                </c:pt>
                <c:pt idx="382">
                  <c:v>0.56871355553955794</c:v>
                </c:pt>
                <c:pt idx="383">
                  <c:v>0.49146273496478693</c:v>
                </c:pt>
                <c:pt idx="384">
                  <c:v>0.6919564453811029</c:v>
                </c:pt>
                <c:pt idx="385">
                  <c:v>0.48094264758927502</c:v>
                </c:pt>
                <c:pt idx="386">
                  <c:v>0.54938444881100368</c:v>
                </c:pt>
                <c:pt idx="387">
                  <c:v>0.40917133588911825</c:v>
                </c:pt>
                <c:pt idx="388">
                  <c:v>1.8050740190413295</c:v>
                </c:pt>
                <c:pt idx="389">
                  <c:v>0.8839127872716559</c:v>
                </c:pt>
                <c:pt idx="390">
                  <c:v>0.5669453670828084</c:v>
                </c:pt>
                <c:pt idx="391">
                  <c:v>0.47723783043532386</c:v>
                </c:pt>
                <c:pt idx="392">
                  <c:v>1.1739044219710491</c:v>
                </c:pt>
                <c:pt idx="393">
                  <c:v>0.66990673847366344</c:v>
                </c:pt>
                <c:pt idx="394">
                  <c:v>0.86515513126491639</c:v>
                </c:pt>
                <c:pt idx="395">
                  <c:v>0.57779421281316445</c:v>
                </c:pt>
                <c:pt idx="396">
                  <c:v>1.689510109919935</c:v>
                </c:pt>
                <c:pt idx="397">
                  <c:v>1.4228110599078341</c:v>
                </c:pt>
                <c:pt idx="398">
                  <c:v>0.75231762364704169</c:v>
                </c:pt>
                <c:pt idx="399">
                  <c:v>0.81974936398756248</c:v>
                </c:pt>
                <c:pt idx="400">
                  <c:v>0.75729068673565381</c:v>
                </c:pt>
                <c:pt idx="401">
                  <c:v>0.99855823143055489</c:v>
                </c:pt>
                <c:pt idx="402">
                  <c:v>0.46038863976083705</c:v>
                </c:pt>
                <c:pt idx="403">
                  <c:v>1.0792099368763999</c:v>
                </c:pt>
                <c:pt idx="404">
                  <c:v>1.2629336579427874</c:v>
                </c:pt>
                <c:pt idx="405">
                  <c:v>0.58118416273156559</c:v>
                </c:pt>
                <c:pt idx="406">
                  <c:v>1.0436270316509837</c:v>
                </c:pt>
                <c:pt idx="407">
                  <c:v>0.68865740740740744</c:v>
                </c:pt>
                <c:pt idx="408">
                  <c:v>1.4443374564847047</c:v>
                </c:pt>
                <c:pt idx="409">
                  <c:v>4.2745581586518702</c:v>
                </c:pt>
                <c:pt idx="410">
                  <c:v>4.5159508355199556</c:v>
                </c:pt>
                <c:pt idx="411">
                  <c:v>1.4117832636643268</c:v>
                </c:pt>
                <c:pt idx="412">
                  <c:v>1.1878337032815405</c:v>
                </c:pt>
                <c:pt idx="413">
                  <c:v>0.96815441758509402</c:v>
                </c:pt>
                <c:pt idx="414">
                  <c:v>0.62496349512294846</c:v>
                </c:pt>
                <c:pt idx="415">
                  <c:v>0.52325581395348841</c:v>
                </c:pt>
                <c:pt idx="416">
                  <c:v>0.82708961759268262</c:v>
                </c:pt>
                <c:pt idx="417">
                  <c:v>0.44456541462529486</c:v>
                </c:pt>
                <c:pt idx="418">
                  <c:v>0.48457898637477909</c:v>
                </c:pt>
                <c:pt idx="419">
                  <c:v>0.89688272652348866</c:v>
                </c:pt>
                <c:pt idx="420">
                  <c:v>0.50169321459927252</c:v>
                </c:pt>
                <c:pt idx="421">
                  <c:v>0.46078177582190005</c:v>
                </c:pt>
                <c:pt idx="422">
                  <c:v>0.490161255949421</c:v>
                </c:pt>
                <c:pt idx="423">
                  <c:v>0.9199534736174263</c:v>
                </c:pt>
                <c:pt idx="424">
                  <c:v>0.89389173977818237</c:v>
                </c:pt>
                <c:pt idx="425">
                  <c:v>0.6234126067882706</c:v>
                </c:pt>
                <c:pt idx="426">
                  <c:v>0.51350008282259396</c:v>
                </c:pt>
                <c:pt idx="427">
                  <c:v>0.535529194978694</c:v>
                </c:pt>
                <c:pt idx="428">
                  <c:v>0.32838070628768301</c:v>
                </c:pt>
                <c:pt idx="429">
                  <c:v>0.46316858067381511</c:v>
                </c:pt>
                <c:pt idx="430">
                  <c:v>0.49715267106571454</c:v>
                </c:pt>
                <c:pt idx="431">
                  <c:v>0.88441967530894106</c:v>
                </c:pt>
                <c:pt idx="432">
                  <c:v>0.81157091201285658</c:v>
                </c:pt>
                <c:pt idx="433">
                  <c:v>0.41209623659172173</c:v>
                </c:pt>
                <c:pt idx="434">
                  <c:v>0.56952194672956336</c:v>
                </c:pt>
                <c:pt idx="435">
                  <c:v>0.68294568648927267</c:v>
                </c:pt>
                <c:pt idx="436">
                  <c:v>0.73783568199946825</c:v>
                </c:pt>
                <c:pt idx="437">
                  <c:v>0.62815181810138898</c:v>
                </c:pt>
                <c:pt idx="438">
                  <c:v>1.107967939651108</c:v>
                </c:pt>
                <c:pt idx="439">
                  <c:v>1.3980696109973676</c:v>
                </c:pt>
                <c:pt idx="440">
                  <c:v>0.91852440295913795</c:v>
                </c:pt>
                <c:pt idx="441">
                  <c:v>0.4432340061945958</c:v>
                </c:pt>
                <c:pt idx="442">
                  <c:v>0.54322993349241</c:v>
                </c:pt>
                <c:pt idx="443">
                  <c:v>0.60053502211060761</c:v>
                </c:pt>
                <c:pt idx="444">
                  <c:v>0.70978891494877183</c:v>
                </c:pt>
                <c:pt idx="445">
                  <c:v>3.0329440474115392</c:v>
                </c:pt>
                <c:pt idx="446">
                  <c:v>0.55312515713782873</c:v>
                </c:pt>
                <c:pt idx="447">
                  <c:v>0.49995192769925972</c:v>
                </c:pt>
                <c:pt idx="448">
                  <c:v>0.29271232404976105</c:v>
                </c:pt>
                <c:pt idx="449">
                  <c:v>0.59726486184761374</c:v>
                </c:pt>
                <c:pt idx="450">
                  <c:v>1.5485407980941037</c:v>
                </c:pt>
                <c:pt idx="451">
                  <c:v>0.46277502638629542</c:v>
                </c:pt>
                <c:pt idx="452">
                  <c:v>0.64219071852659637</c:v>
                </c:pt>
                <c:pt idx="453">
                  <c:v>0.44781466443754475</c:v>
                </c:pt>
                <c:pt idx="454">
                  <c:v>0.35273368606701938</c:v>
                </c:pt>
                <c:pt idx="455">
                  <c:v>0.52503592351055595</c:v>
                </c:pt>
                <c:pt idx="456">
                  <c:v>0.66644635382242778</c:v>
                </c:pt>
                <c:pt idx="457">
                  <c:v>0.84876068638907676</c:v>
                </c:pt>
                <c:pt idx="458">
                  <c:v>0.90276471694564608</c:v>
                </c:pt>
                <c:pt idx="459">
                  <c:v>1.6278827089637899</c:v>
                </c:pt>
                <c:pt idx="460">
                  <c:v>2.3235973100471745</c:v>
                </c:pt>
                <c:pt idx="461">
                  <c:v>2.408363667146364</c:v>
                </c:pt>
                <c:pt idx="462">
                  <c:v>2.5080042689434365</c:v>
                </c:pt>
                <c:pt idx="463">
                  <c:v>2.7315157234308449</c:v>
                </c:pt>
                <c:pt idx="464">
                  <c:v>3.0333266813011375</c:v>
                </c:pt>
                <c:pt idx="465">
                  <c:v>3.118279569892473</c:v>
                </c:pt>
                <c:pt idx="466">
                  <c:v>4.0989967296713044</c:v>
                </c:pt>
                <c:pt idx="467">
                  <c:v>4.2108646737383477</c:v>
                </c:pt>
                <c:pt idx="468">
                  <c:v>3.9112401493156366</c:v>
                </c:pt>
                <c:pt idx="469">
                  <c:v>4.4232724700473058</c:v>
                </c:pt>
                <c:pt idx="470">
                  <c:v>4.4667957768476292</c:v>
                </c:pt>
                <c:pt idx="471">
                  <c:v>3.8636881695919763</c:v>
                </c:pt>
                <c:pt idx="472">
                  <c:v>3.7839790481351034</c:v>
                </c:pt>
                <c:pt idx="473">
                  <c:v>3.8475133434661197</c:v>
                </c:pt>
                <c:pt idx="474">
                  <c:v>3.4478900255754472</c:v>
                </c:pt>
                <c:pt idx="475">
                  <c:v>3.1043701238474548</c:v>
                </c:pt>
                <c:pt idx="476">
                  <c:v>3.1579237685476311</c:v>
                </c:pt>
                <c:pt idx="477">
                  <c:v>3.6936067888548703</c:v>
                </c:pt>
                <c:pt idx="478">
                  <c:v>3.6157659395134218</c:v>
                </c:pt>
                <c:pt idx="479">
                  <c:v>3.8996382463243835</c:v>
                </c:pt>
                <c:pt idx="480">
                  <c:v>3.6356995816455275</c:v>
                </c:pt>
                <c:pt idx="481">
                  <c:v>3.6814176063678574</c:v>
                </c:pt>
                <c:pt idx="482">
                  <c:v>3.236383766980369</c:v>
                </c:pt>
                <c:pt idx="483">
                  <c:v>3.4939689997994439</c:v>
                </c:pt>
                <c:pt idx="484">
                  <c:v>3.7235087719298248</c:v>
                </c:pt>
                <c:pt idx="485">
                  <c:v>3.4855944300404929</c:v>
                </c:pt>
                <c:pt idx="486">
                  <c:v>3.4911814447934288</c:v>
                </c:pt>
                <c:pt idx="487">
                  <c:v>4.6016699102266312</c:v>
                </c:pt>
                <c:pt idx="488">
                  <c:v>4.4937245247992248</c:v>
                </c:pt>
                <c:pt idx="489">
                  <c:v>3.5686935212130497</c:v>
                </c:pt>
                <c:pt idx="490">
                  <c:v>3.5593301973124407</c:v>
                </c:pt>
                <c:pt idx="491">
                  <c:v>3.4122842232035331</c:v>
                </c:pt>
                <c:pt idx="492">
                  <c:v>3.1776774503780087</c:v>
                </c:pt>
                <c:pt idx="493">
                  <c:v>3.5603845958870548</c:v>
                </c:pt>
                <c:pt idx="494">
                  <c:v>4.5866768786227787</c:v>
                </c:pt>
                <c:pt idx="495">
                  <c:v>4.2726993157530559</c:v>
                </c:pt>
                <c:pt idx="496">
                  <c:v>3.7117967970903969</c:v>
                </c:pt>
                <c:pt idx="497">
                  <c:v>3.4658681306493655</c:v>
                </c:pt>
                <c:pt idx="498">
                  <c:v>3.2492840060232071</c:v>
                </c:pt>
                <c:pt idx="499">
                  <c:v>3.2075303354746607</c:v>
                </c:pt>
                <c:pt idx="500">
                  <c:v>3.4673347613219092</c:v>
                </c:pt>
                <c:pt idx="501">
                  <c:v>4.8411604650341005</c:v>
                </c:pt>
                <c:pt idx="502">
                  <c:v>3.6921724478956817</c:v>
                </c:pt>
                <c:pt idx="503">
                  <c:v>3.9134472237371578</c:v>
                </c:pt>
                <c:pt idx="504">
                  <c:v>4.0217745708169712</c:v>
                </c:pt>
                <c:pt idx="505">
                  <c:v>3.813986013986014</c:v>
                </c:pt>
                <c:pt idx="506">
                  <c:v>3.4534574117523005</c:v>
                </c:pt>
                <c:pt idx="507">
                  <c:v>4.082632343501909</c:v>
                </c:pt>
                <c:pt idx="508">
                  <c:v>4.8281753305689525</c:v>
                </c:pt>
                <c:pt idx="509">
                  <c:v>3.794076667500268</c:v>
                </c:pt>
                <c:pt idx="510">
                  <c:v>3.7914691943127963</c:v>
                </c:pt>
                <c:pt idx="511">
                  <c:v>4.3674270223313911</c:v>
                </c:pt>
                <c:pt idx="512">
                  <c:v>14.152068984218232</c:v>
                </c:pt>
                <c:pt idx="513">
                  <c:v>4.9279727082528213</c:v>
                </c:pt>
                <c:pt idx="514">
                  <c:v>5.5800318284613448</c:v>
                </c:pt>
                <c:pt idx="515">
                  <c:v>4.6153321162278838</c:v>
                </c:pt>
                <c:pt idx="516">
                  <c:v>6.4456556818589306</c:v>
                </c:pt>
                <c:pt idx="517">
                  <c:v>4.5018650389962698</c:v>
                </c:pt>
                <c:pt idx="518">
                  <c:v>4.3942861652592535</c:v>
                </c:pt>
                <c:pt idx="519">
                  <c:v>4.4783431312926547</c:v>
                </c:pt>
                <c:pt idx="520">
                  <c:v>4.5808470382768158</c:v>
                </c:pt>
                <c:pt idx="521">
                  <c:v>4.5456280294645239</c:v>
                </c:pt>
                <c:pt idx="522">
                  <c:v>4.8306120667074124</c:v>
                </c:pt>
                <c:pt idx="523">
                  <c:v>4.8089812332439674</c:v>
                </c:pt>
                <c:pt idx="524">
                  <c:v>4.0596002855103492</c:v>
                </c:pt>
                <c:pt idx="525">
                  <c:v>4.6556639159789945</c:v>
                </c:pt>
                <c:pt idx="526">
                  <c:v>5.7060175334070982</c:v>
                </c:pt>
                <c:pt idx="527">
                  <c:v>4.4216987549635354</c:v>
                </c:pt>
                <c:pt idx="528">
                  <c:v>4.4970483829845653</c:v>
                </c:pt>
                <c:pt idx="529">
                  <c:v>5.8793494704992435</c:v>
                </c:pt>
                <c:pt idx="530">
                  <c:v>5.5347384855581581</c:v>
                </c:pt>
                <c:pt idx="531">
                  <c:v>5.4091539528432726</c:v>
                </c:pt>
                <c:pt idx="532">
                  <c:v>5.5904581221036924</c:v>
                </c:pt>
                <c:pt idx="533">
                  <c:v>5.9783562445159397</c:v>
                </c:pt>
                <c:pt idx="534">
                  <c:v>6.1599469160768452</c:v>
                </c:pt>
                <c:pt idx="535">
                  <c:v>6.3498012122792158</c:v>
                </c:pt>
                <c:pt idx="536">
                  <c:v>7.5401677499624604</c:v>
                </c:pt>
                <c:pt idx="537">
                  <c:v>7.4114858433341428</c:v>
                </c:pt>
                <c:pt idx="538">
                  <c:v>6.3895945802900398</c:v>
                </c:pt>
                <c:pt idx="539">
                  <c:v>6.9463724948448045</c:v>
                </c:pt>
                <c:pt idx="540">
                  <c:v>6.9962420805578542</c:v>
                </c:pt>
                <c:pt idx="541">
                  <c:v>6.6739195678271317</c:v>
                </c:pt>
                <c:pt idx="542">
                  <c:v>7.4418816526716975</c:v>
                </c:pt>
                <c:pt idx="543">
                  <c:v>9.2192008393809566</c:v>
                </c:pt>
                <c:pt idx="544">
                  <c:v>7.8303640461267658</c:v>
                </c:pt>
                <c:pt idx="545">
                  <c:v>7.3539610562816753</c:v>
                </c:pt>
                <c:pt idx="546">
                  <c:v>7.8062313273580877</c:v>
                </c:pt>
                <c:pt idx="547">
                  <c:v>8.9661654135338349</c:v>
                </c:pt>
                <c:pt idx="548">
                  <c:v>9.0823769614542353</c:v>
                </c:pt>
                <c:pt idx="549">
                  <c:v>9.0352018402247491</c:v>
                </c:pt>
                <c:pt idx="550">
                  <c:v>9.4613411506046177</c:v>
                </c:pt>
                <c:pt idx="551">
                  <c:v>9.1700790126304863</c:v>
                </c:pt>
                <c:pt idx="552">
                  <c:v>8.6594052904312573</c:v>
                </c:pt>
                <c:pt idx="553">
                  <c:v>9.9274264295398353</c:v>
                </c:pt>
                <c:pt idx="554">
                  <c:v>9.9465433359360915</c:v>
                </c:pt>
                <c:pt idx="555">
                  <c:v>10.397332005372206</c:v>
                </c:pt>
                <c:pt idx="556">
                  <c:v>12.075134168157424</c:v>
                </c:pt>
                <c:pt idx="557">
                  <c:v>11.000924879251874</c:v>
                </c:pt>
                <c:pt idx="558">
                  <c:v>11.256715103478644</c:v>
                </c:pt>
                <c:pt idx="559">
                  <c:v>10.662730585609763</c:v>
                </c:pt>
                <c:pt idx="560">
                  <c:v>11.964578649978735</c:v>
                </c:pt>
                <c:pt idx="561">
                  <c:v>12.283567461613853</c:v>
                </c:pt>
                <c:pt idx="562">
                  <c:v>13.140868140868141</c:v>
                </c:pt>
                <c:pt idx="563">
                  <c:v>13.4841483387927</c:v>
                </c:pt>
                <c:pt idx="564">
                  <c:v>17.843866171003718</c:v>
                </c:pt>
                <c:pt idx="565">
                  <c:v>14.67096494219026</c:v>
                </c:pt>
                <c:pt idx="566">
                  <c:v>14.841454322178851</c:v>
                </c:pt>
                <c:pt idx="567">
                  <c:v>14.831460674157304</c:v>
                </c:pt>
                <c:pt idx="568">
                  <c:v>16.90322375330172</c:v>
                </c:pt>
                <c:pt idx="569">
                  <c:v>17.331905999898048</c:v>
                </c:pt>
                <c:pt idx="570">
                  <c:v>20.42863724863636</c:v>
                </c:pt>
                <c:pt idx="571">
                  <c:v>22.672867672867671</c:v>
                </c:pt>
                <c:pt idx="572">
                  <c:v>25.60258006110671</c:v>
                </c:pt>
                <c:pt idx="573">
                  <c:v>21.594875792184904</c:v>
                </c:pt>
                <c:pt idx="574">
                  <c:v>22.409714061887975</c:v>
                </c:pt>
                <c:pt idx="575">
                  <c:v>23.78100577641862</c:v>
                </c:pt>
                <c:pt idx="576">
                  <c:v>21.827556164931377</c:v>
                </c:pt>
                <c:pt idx="577">
                  <c:v>23.985027353872731</c:v>
                </c:pt>
                <c:pt idx="578">
                  <c:v>24.862179909311557</c:v>
                </c:pt>
                <c:pt idx="579">
                  <c:v>24.121049513920344</c:v>
                </c:pt>
                <c:pt idx="580">
                  <c:v>24.591506558719672</c:v>
                </c:pt>
                <c:pt idx="581">
                  <c:v>26.026079988344144</c:v>
                </c:pt>
                <c:pt idx="582">
                  <c:v>27.622859610370199</c:v>
                </c:pt>
                <c:pt idx="583">
                  <c:v>26.0585351359382</c:v>
                </c:pt>
                <c:pt idx="584">
                  <c:v>27.106075804960561</c:v>
                </c:pt>
                <c:pt idx="585">
                  <c:v>24.239041452705219</c:v>
                </c:pt>
                <c:pt idx="586">
                  <c:v>24.723130471469254</c:v>
                </c:pt>
                <c:pt idx="587">
                  <c:v>25.106992097921506</c:v>
                </c:pt>
                <c:pt idx="588">
                  <c:v>24.424466350540754</c:v>
                </c:pt>
                <c:pt idx="589">
                  <c:v>26.293306365839626</c:v>
                </c:pt>
                <c:pt idx="590">
                  <c:v>24.833374949580318</c:v>
                </c:pt>
                <c:pt idx="591">
                  <c:v>24.896102341331598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81-491C-A3B2-C659BB0E1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37921280"/>
        <c:axId val="-237921824"/>
      </c:lineChart>
      <c:catAx>
        <c:axId val="-237922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/>
                  <a:t>วันที่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831826355012519"/>
              <c:y val="0.942771206349938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-237925088"/>
        <c:crosses val="autoZero"/>
        <c:auto val="1"/>
        <c:lblAlgn val="ctr"/>
        <c:lblOffset val="100"/>
        <c:noMultiLvlLbl val="0"/>
      </c:catAx>
      <c:valAx>
        <c:axId val="-2379250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00B05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>
                    <a:solidFill>
                      <a:srgbClr val="00B050"/>
                    </a:solidFill>
                  </a:rPr>
                  <a:t>จำนวน (ตัวอย่าง)</a:t>
                </a:r>
                <a:endParaRPr lang="en-US">
                  <a:solidFill>
                    <a:srgbClr val="00B05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00B050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00B05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-237922368"/>
        <c:crosses val="autoZero"/>
        <c:crossBetween val="between"/>
      </c:valAx>
      <c:valAx>
        <c:axId val="-237921824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en-US" sz="1800" b="1" i="0" baseline="0">
                    <a:effectLst/>
                  </a:rPr>
                  <a:t>% Detection</a:t>
                </a:r>
                <a:endParaRPr lang="th-TH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-237921280"/>
        <c:crosses val="max"/>
        <c:crossBetween val="between"/>
      </c:valAx>
      <c:catAx>
        <c:axId val="-237921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37921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48139363844777"/>
          <c:y val="0.16621795834778216"/>
          <c:w val="0.11309453511344927"/>
          <c:h val="0.18990597924346345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TH SarabunPSK" panose="020B0500040200020003" pitchFamily="34" charset="-34"/>
          <a:cs typeface="TH SarabunPSK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จำนวนตัวอย่างที่ได้รับการตรวจ</a:t>
            </a:r>
            <a:r>
              <a:rPr lang="en-US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COVID-19 RT-PCR</a:t>
            </a:r>
            <a:endParaRPr lang="en-US" sz="2800" dirty="0"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defRPr sz="2800"/>
            </a:pP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08</a:t>
            </a: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08</a:t>
            </a: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/256</a:t>
            </a: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4 -</a:t>
            </a: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14/08/256</a:t>
            </a: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c:rich>
      </c:tx>
      <c:layout>
        <c:manualLayout>
          <c:xMode val="edge"/>
          <c:yMode val="edge"/>
          <c:x val="0.2659395632374339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64450224592352"/>
          <c:y val="8.9447267367441144E-2"/>
          <c:w val="0.87905841323138334"/>
          <c:h val="0.76433364527283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'8-14AUG'!$L$6</c:f>
              <c:strCache>
                <c:ptCount val="1"/>
                <c:pt idx="0">
                  <c:v>คณะแพทย์ศาสตร์ รพ.รามาธิบดี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21-422E-AD8F-646F5F59CA66}"/>
              </c:ext>
            </c:extLst>
          </c:dPt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'8-14AUG'!$N$6</c:f>
              <c:numCache>
                <c:formatCode>General</c:formatCode>
                <c:ptCount val="1"/>
                <c:pt idx="0">
                  <c:v>1753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21-422E-AD8F-646F5F59CA66}"/>
            </c:ext>
          </c:extLst>
        </c:ser>
        <c:ser>
          <c:idx val="1"/>
          <c:order val="1"/>
          <c:tx>
            <c:strRef>
              <c:f>'8-14AUG'!$L$7</c:f>
              <c:strCache>
                <c:ptCount val="1"/>
                <c:pt idx="0">
                  <c:v>จุฬาลงกรณ์มหาวิทยาลัย</c:v>
                </c:pt>
              </c:strCache>
            </c:strRef>
          </c:tx>
          <c:spPr>
            <a:solidFill>
              <a:srgbClr val="FF99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821-422E-AD8F-646F5F59CA66}"/>
              </c:ext>
            </c:extLst>
          </c:dPt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'8-14AUG'!$N$7</c:f>
              <c:numCache>
                <c:formatCode>General</c:formatCode>
                <c:ptCount val="1"/>
                <c:pt idx="0">
                  <c:v>2709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21-422E-AD8F-646F5F59CA66}"/>
            </c:ext>
          </c:extLst>
        </c:ser>
        <c:ser>
          <c:idx val="2"/>
          <c:order val="2"/>
          <c:tx>
            <c:strRef>
              <c:f>'8-14AUG'!$L$8</c:f>
              <c:strCache>
                <c:ptCount val="1"/>
                <c:pt idx="0">
                  <c:v>กรมการแพทย์ 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'8-14AUG'!$N$8</c:f>
              <c:numCache>
                <c:formatCode>General</c:formatCode>
                <c:ptCount val="1"/>
                <c:pt idx="0">
                  <c:v>2769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821-422E-AD8F-646F5F59CA66}"/>
            </c:ext>
          </c:extLst>
        </c:ser>
        <c:ser>
          <c:idx val="3"/>
          <c:order val="3"/>
          <c:tx>
            <c:strRef>
              <c:f>'8-14AUG'!$L$9</c:f>
              <c:strCache>
                <c:ptCount val="1"/>
                <c:pt idx="0">
                  <c:v>คณะแพทย์ศาสตร์ ศิริราชพยาบาล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'8-14AUG'!$N$9</c:f>
              <c:numCache>
                <c:formatCode>General</c:formatCode>
                <c:ptCount val="1"/>
                <c:pt idx="0">
                  <c:v>3506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821-422E-AD8F-646F5F59CA66}"/>
            </c:ext>
          </c:extLst>
        </c:ser>
        <c:ser>
          <c:idx val="4"/>
          <c:order val="4"/>
          <c:tx>
            <c:strRef>
              <c:f>'8-14AUG'!$L$10</c:f>
              <c:strCache>
                <c:ptCount val="1"/>
                <c:pt idx="0">
                  <c:v>มหาวิทยาลัยอื่นๆ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821-422E-AD8F-646F5F59CA66}"/>
              </c:ext>
            </c:extLst>
          </c:dPt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'8-14AUG'!$N$10</c:f>
              <c:numCache>
                <c:formatCode>General</c:formatCode>
                <c:ptCount val="1"/>
                <c:pt idx="0">
                  <c:v>10342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21-422E-AD8F-646F5F59CA66}"/>
            </c:ext>
          </c:extLst>
        </c:ser>
        <c:ser>
          <c:idx val="5"/>
          <c:order val="5"/>
          <c:tx>
            <c:strRef>
              <c:f>'8-14AUG'!$L$11</c:f>
              <c:strCache>
                <c:ptCount val="1"/>
                <c:pt idx="0">
                  <c:v>อื่นๆ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821-422E-AD8F-646F5F59CA66}"/>
              </c:ext>
            </c:extLst>
          </c:dPt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'8-14AUG'!$N$11</c:f>
              <c:numCache>
                <c:formatCode>General</c:formatCode>
                <c:ptCount val="1"/>
                <c:pt idx="0">
                  <c:v>11618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821-422E-AD8F-646F5F59CA66}"/>
            </c:ext>
          </c:extLst>
        </c:ser>
        <c:ser>
          <c:idx val="6"/>
          <c:order val="6"/>
          <c:tx>
            <c:strRef>
              <c:f>'8-14AUG'!$L$12</c:f>
              <c:strCache>
                <c:ptCount val="1"/>
                <c:pt idx="0">
                  <c:v>กรมควบคุมโรค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'8-14AUG'!$N$12</c:f>
              <c:numCache>
                <c:formatCode>General</c:formatCode>
                <c:ptCount val="1"/>
                <c:pt idx="0">
                  <c:v>24990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21-422E-AD8F-646F5F59CA66}"/>
            </c:ext>
          </c:extLst>
        </c:ser>
        <c:ser>
          <c:idx val="7"/>
          <c:order val="7"/>
          <c:tx>
            <c:strRef>
              <c:f>'8-14AUG'!$L$13</c:f>
              <c:strCache>
                <c:ptCount val="1"/>
                <c:pt idx="0">
                  <c:v>กรมวิทยาศาสตร์การแพทย์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'8-14AUG'!$N$13</c:f>
              <c:numCache>
                <c:formatCode>General</c:formatCode>
                <c:ptCount val="1"/>
                <c:pt idx="0">
                  <c:v>66092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821-422E-AD8F-646F5F59CA66}"/>
            </c:ext>
          </c:extLst>
        </c:ser>
        <c:ser>
          <c:idx val="8"/>
          <c:order val="8"/>
          <c:tx>
            <c:strRef>
              <c:f>'8-14AUG'!$L$14</c:f>
              <c:strCache>
                <c:ptCount val="1"/>
                <c:pt idx="0">
                  <c:v>เอกชน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'8-14AUG'!$N$14</c:f>
              <c:numCache>
                <c:formatCode>General</c:formatCode>
                <c:ptCount val="1"/>
                <c:pt idx="0">
                  <c:v>68783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821-422E-AD8F-646F5F59CA66}"/>
            </c:ext>
          </c:extLst>
        </c:ser>
        <c:ser>
          <c:idx val="9"/>
          <c:order val="9"/>
          <c:tx>
            <c:strRef>
              <c:f>'8-14AUG'!$L$15</c:f>
              <c:strCache>
                <c:ptCount val="1"/>
                <c:pt idx="0">
                  <c:v>กระทรวงสาธารณสุข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'8-14AUG'!$N$15</c:f>
              <c:numCache>
                <c:formatCode>General</c:formatCode>
                <c:ptCount val="1"/>
                <c:pt idx="0">
                  <c:v>221273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821-422E-AD8F-646F5F59C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-1910963824"/>
        <c:axId val="-1910968176"/>
      </c:barChart>
      <c:catAx>
        <c:axId val="-191096382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20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ห้องปฏิบัติการโควิด</a:t>
                </a:r>
                <a:r>
                  <a:rPr lang="en-US" sz="20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-19</a:t>
                </a:r>
                <a:endParaRPr lang="en-US" sz="2000" dirty="0">
                  <a:solidFill>
                    <a:schemeClr val="tx1"/>
                  </a:solidFill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c:rich>
          </c:tx>
          <c:layout>
            <c:manualLayout>
              <c:xMode val="edge"/>
              <c:yMode val="edge"/>
              <c:x val="0.45415677633629631"/>
              <c:y val="0.88414268233588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1910968176"/>
        <c:crosses val="autoZero"/>
        <c:auto val="1"/>
        <c:lblAlgn val="ctr"/>
        <c:lblOffset val="100"/>
        <c:noMultiLvlLbl val="0"/>
      </c:catAx>
      <c:valAx>
        <c:axId val="-1910968176"/>
        <c:scaling>
          <c:orientation val="minMax"/>
          <c:max val="24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24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จำนวน (ตัวอย่าง)</a:t>
                </a:r>
                <a:endParaRPr lang="en-US" sz="1100" dirty="0">
                  <a:solidFill>
                    <a:schemeClr val="tx1"/>
                  </a:solidFill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-1910963824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946396991726376"/>
          <c:y val="0.19542399211546266"/>
          <c:w val="0.19806157884256692"/>
          <c:h val="0.33174190375760237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จำนวนตัวอย่างที่ได้รับการตรวจ </a:t>
            </a:r>
            <a:r>
              <a:rPr lang="en-US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COVID-19 RT-PCR</a:t>
            </a:r>
          </a:p>
          <a:p>
            <a:pPr>
              <a:defRPr sz="2800"/>
            </a:pP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เริ่มเปิดบริการ – </a:t>
            </a: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14/08</a:t>
            </a: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/2564 </a:t>
            </a:r>
          </a:p>
        </c:rich>
      </c:tx>
      <c:layout>
        <c:manualLayout>
          <c:xMode val="edge"/>
          <c:yMode val="edge"/>
          <c:x val="0.265144733716473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64450224592352"/>
          <c:y val="8.9447267367441144E-2"/>
          <c:w val="0.87905841323138334"/>
          <c:h val="0.76433364527283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'8-14AUG'!$P$6</c:f>
              <c:strCache>
                <c:ptCount val="1"/>
                <c:pt idx="0">
                  <c:v>คณะแพทย์ศาสตร์ ศิริราชพยาบาล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'8-14AUG'!$R$6</c:f>
              <c:numCache>
                <c:formatCode>General</c:formatCode>
                <c:ptCount val="1"/>
                <c:pt idx="0">
                  <c:v>69956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D7-435F-93F1-0730CAC1A5C8}"/>
            </c:ext>
          </c:extLst>
        </c:ser>
        <c:ser>
          <c:idx val="1"/>
          <c:order val="1"/>
          <c:tx>
            <c:strRef>
              <c:f>'8-14AUG'!$P$7</c:f>
              <c:strCache>
                <c:ptCount val="1"/>
                <c:pt idx="0">
                  <c:v>กรมการแพทย์ 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FD7-435F-93F1-0730CAC1A5C8}"/>
              </c:ext>
            </c:extLst>
          </c:dPt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'8-14AUG'!$R$7</c:f>
              <c:numCache>
                <c:formatCode>General</c:formatCode>
                <c:ptCount val="1"/>
                <c:pt idx="0">
                  <c:v>130374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D7-435F-93F1-0730CAC1A5C8}"/>
            </c:ext>
          </c:extLst>
        </c:ser>
        <c:ser>
          <c:idx val="2"/>
          <c:order val="2"/>
          <c:tx>
            <c:strRef>
              <c:f>'8-14AUG'!$P$8</c:f>
              <c:strCache>
                <c:ptCount val="1"/>
                <c:pt idx="0">
                  <c:v>จุฬาลงกรณ์มหาวิทยาลัย</c:v>
                </c:pt>
              </c:strCache>
            </c:strRef>
          </c:tx>
          <c:spPr>
            <a:solidFill>
              <a:srgbClr val="FF99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D7-435F-93F1-0730CAC1A5C8}"/>
              </c:ext>
            </c:extLst>
          </c:dPt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'8-14AUG'!$R$8</c:f>
              <c:numCache>
                <c:formatCode>General</c:formatCode>
                <c:ptCount val="1"/>
                <c:pt idx="0">
                  <c:v>130493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D7-435F-93F1-0730CAC1A5C8}"/>
            </c:ext>
          </c:extLst>
        </c:ser>
        <c:ser>
          <c:idx val="3"/>
          <c:order val="3"/>
          <c:tx>
            <c:strRef>
              <c:f>'8-14AUG'!$P$9</c:f>
              <c:strCache>
                <c:ptCount val="1"/>
                <c:pt idx="0">
                  <c:v>คณะแพทย์ศาสตร์ รพ.รามาธิบดี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FD7-435F-93F1-0730CAC1A5C8}"/>
              </c:ext>
            </c:extLst>
          </c:dPt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'8-14AUG'!$R$9</c:f>
              <c:numCache>
                <c:formatCode>General</c:formatCode>
                <c:ptCount val="1"/>
                <c:pt idx="0">
                  <c:v>190246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FD7-435F-93F1-0730CAC1A5C8}"/>
            </c:ext>
          </c:extLst>
        </c:ser>
        <c:ser>
          <c:idx val="4"/>
          <c:order val="4"/>
          <c:tx>
            <c:strRef>
              <c:f>'8-14AUG'!$P$10</c:f>
              <c:strCache>
                <c:ptCount val="1"/>
                <c:pt idx="0">
                  <c:v>มหาวิทยาลัยอื่นๆ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FD7-435F-93F1-0730CAC1A5C8}"/>
              </c:ext>
            </c:extLst>
          </c:dPt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'8-14AUG'!$R$10</c:f>
              <c:numCache>
                <c:formatCode>General</c:formatCode>
                <c:ptCount val="1"/>
                <c:pt idx="0">
                  <c:v>271691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FD7-435F-93F1-0730CAC1A5C8}"/>
            </c:ext>
          </c:extLst>
        </c:ser>
        <c:ser>
          <c:idx val="5"/>
          <c:order val="5"/>
          <c:tx>
            <c:strRef>
              <c:f>'8-14AUG'!$P$11</c:f>
              <c:strCache>
                <c:ptCount val="1"/>
                <c:pt idx="0">
                  <c:v>อื่นๆ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6FD7-435F-93F1-0730CAC1A5C8}"/>
              </c:ext>
            </c:extLst>
          </c:dPt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'8-14AUG'!$R$11</c:f>
              <c:numCache>
                <c:formatCode>General</c:formatCode>
                <c:ptCount val="1"/>
                <c:pt idx="0">
                  <c:v>371106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FD7-435F-93F1-0730CAC1A5C8}"/>
            </c:ext>
          </c:extLst>
        </c:ser>
        <c:ser>
          <c:idx val="6"/>
          <c:order val="6"/>
          <c:tx>
            <c:strRef>
              <c:f>'8-14AUG'!$P$12</c:f>
              <c:strCache>
                <c:ptCount val="1"/>
                <c:pt idx="0">
                  <c:v>กรมควบคุมโรค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'8-14AUG'!$R$12</c:f>
              <c:numCache>
                <c:formatCode>General</c:formatCode>
                <c:ptCount val="1"/>
                <c:pt idx="0">
                  <c:v>1149871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FD7-435F-93F1-0730CAC1A5C8}"/>
            </c:ext>
          </c:extLst>
        </c:ser>
        <c:ser>
          <c:idx val="7"/>
          <c:order val="7"/>
          <c:tx>
            <c:strRef>
              <c:f>'8-14AUG'!$P$13</c:f>
              <c:strCache>
                <c:ptCount val="1"/>
                <c:pt idx="0">
                  <c:v>กรมวิทยาศาสตร์การแพทย์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'8-14AUG'!$R$13</c:f>
              <c:numCache>
                <c:formatCode>General</c:formatCode>
                <c:ptCount val="1"/>
                <c:pt idx="0">
                  <c:v>1255105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FD7-435F-93F1-0730CAC1A5C8}"/>
            </c:ext>
          </c:extLst>
        </c:ser>
        <c:ser>
          <c:idx val="8"/>
          <c:order val="8"/>
          <c:tx>
            <c:strRef>
              <c:f>'8-14AUG'!$P$14</c:f>
              <c:strCache>
                <c:ptCount val="1"/>
                <c:pt idx="0">
                  <c:v>กระทรวงสาธารณสุข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'8-14AUG'!$R$14</c:f>
              <c:numCache>
                <c:formatCode>General</c:formatCode>
                <c:ptCount val="1"/>
                <c:pt idx="0">
                  <c:v>3926557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FD7-435F-93F1-0730CAC1A5C8}"/>
            </c:ext>
          </c:extLst>
        </c:ser>
        <c:ser>
          <c:idx val="9"/>
          <c:order val="9"/>
          <c:tx>
            <c:strRef>
              <c:f>'8-14AUG'!$P$15</c:f>
              <c:strCache>
                <c:ptCount val="1"/>
                <c:pt idx="0">
                  <c:v>เอกชน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'8-14AUG'!$R$5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'8-14AUG'!$R$15</c:f>
              <c:numCache>
                <c:formatCode>General</c:formatCode>
                <c:ptCount val="1"/>
                <c:pt idx="0">
                  <c:v>3947377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FD7-435F-93F1-0730CAC1A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-1910962736"/>
        <c:axId val="-1910967632"/>
      </c:barChart>
      <c:catAx>
        <c:axId val="-191096273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20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ห้องปฏิบัติการโควิด</a:t>
                </a:r>
                <a:r>
                  <a:rPr lang="en-US" sz="20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-19</a:t>
                </a:r>
                <a:endParaRPr lang="en-US" sz="2000" dirty="0">
                  <a:solidFill>
                    <a:schemeClr val="tx1"/>
                  </a:solidFill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c:rich>
          </c:tx>
          <c:layout>
            <c:manualLayout>
              <c:xMode val="edge"/>
              <c:yMode val="edge"/>
              <c:x val="0.45415677633629631"/>
              <c:y val="0.88414268233588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1910967632"/>
        <c:crosses val="autoZero"/>
        <c:auto val="1"/>
        <c:lblAlgn val="ctr"/>
        <c:lblOffset val="100"/>
        <c:noMultiLvlLbl val="0"/>
      </c:catAx>
      <c:valAx>
        <c:axId val="-1910967632"/>
        <c:scaling>
          <c:orientation val="minMax"/>
          <c:max val="410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24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จำนวน (ตัวอย่าง)</a:t>
                </a:r>
                <a:endParaRPr lang="en-US" sz="1100" dirty="0">
                  <a:solidFill>
                    <a:schemeClr val="tx1"/>
                  </a:solidFill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-191096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41271874594288"/>
          <c:y val="0.20235261020295561"/>
          <c:w val="0.19806157884256692"/>
          <c:h val="0.32566275127761929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992156902271015E-2"/>
          <c:y val="0"/>
          <c:w val="0.64890352857989608"/>
          <c:h val="0.99808004999025102"/>
        </c:manualLayout>
      </c:layout>
      <c:pieChart>
        <c:varyColors val="1"/>
        <c:ser>
          <c:idx val="0"/>
          <c:order val="0"/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3F-4569-AA94-4254185E005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3F-4569-AA94-4254185E0058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'8-14AUG'!$V$15:$V$16</c:f>
              <c:strCache>
                <c:ptCount val="2"/>
                <c:pt idx="0">
                  <c:v>ภาครัฐ</c:v>
                </c:pt>
                <c:pt idx="1">
                  <c:v>ภาคเอกชน</c:v>
                </c:pt>
              </c:strCache>
            </c:strRef>
          </c:cat>
          <c:val>
            <c:numRef>
              <c:f>'8-14AUG'!$X$15:$X$16</c:f>
              <c:numCache>
                <c:formatCode>0%</c:formatCode>
                <c:ptCount val="2"/>
                <c:pt idx="0">
                  <c:v>0.65503327164667036</c:v>
                </c:pt>
                <c:pt idx="1">
                  <c:v>0.34496672835332964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3F-4569-AA94-4254185E005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186248893005719"/>
          <c:y val="0.3375039576609285"/>
          <c:w val="0.28859796762393292"/>
          <c:h val="0.372409333886315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ysClr val="windowText" lastClr="00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r>
              <a:rPr lang="th-TH" sz="2800" b="1" dirty="0"/>
              <a:t>จำนวนการตรวจ </a:t>
            </a:r>
            <a:r>
              <a:rPr lang="en-US" sz="2800" b="1" dirty="0"/>
              <a:t>COVID-19 </a:t>
            </a:r>
            <a:r>
              <a:rPr lang="th-TH" sz="2800" b="1" dirty="0"/>
              <a:t>และอัตราการตรวจพบ</a:t>
            </a:r>
            <a:r>
              <a:rPr lang="en-US" sz="2800" b="1" dirty="0"/>
              <a:t> (</a:t>
            </a:r>
            <a:r>
              <a:rPr lang="th-TH" sz="2800" b="1" dirty="0"/>
              <a:t>เขตสุขภาพ)</a:t>
            </a:r>
            <a:endParaRPr lang="en-US" sz="2800" b="1" dirty="0"/>
          </a:p>
          <a:p>
            <a:pPr>
              <a:defRPr sz="2800" b="1"/>
            </a:pPr>
            <a:r>
              <a:rPr lang="en-US" sz="2800" b="0" dirty="0"/>
              <a:t>08</a:t>
            </a:r>
            <a:r>
              <a:rPr lang="th-TH" sz="2800" b="0" dirty="0"/>
              <a:t>/</a:t>
            </a:r>
            <a:r>
              <a:rPr lang="en-US" sz="2800" b="0" dirty="0"/>
              <a:t>08</a:t>
            </a:r>
            <a:r>
              <a:rPr lang="th-TH" sz="2800" b="0" dirty="0"/>
              <a:t>/256</a:t>
            </a:r>
            <a:r>
              <a:rPr lang="en-US" sz="2800" b="0" dirty="0"/>
              <a:t>4</a:t>
            </a:r>
            <a:r>
              <a:rPr lang="th-TH" sz="2800" b="0" dirty="0"/>
              <a:t> - </a:t>
            </a:r>
            <a:r>
              <a:rPr lang="en-US" sz="2800" b="0" dirty="0"/>
              <a:t>14/08</a:t>
            </a:r>
            <a:r>
              <a:rPr lang="th-TH" sz="2800" b="0" dirty="0"/>
              <a:t>/2564</a:t>
            </a:r>
            <a:endParaRPr lang="en-US" sz="2800" b="0" dirty="0"/>
          </a:p>
        </c:rich>
      </c:tx>
      <c:layout>
        <c:manualLayout>
          <c:xMode val="edge"/>
          <c:yMode val="edge"/>
          <c:x val="0.207630468075822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ysClr val="windowText" lastClr="000000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83631373546719"/>
          <c:y val="0.35793802404730085"/>
          <c:w val="0.82191884265399262"/>
          <c:h val="0.5388677162864234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'8-14AUG'!$C$4</c:f>
              <c:strCache>
                <c:ptCount val="1"/>
                <c:pt idx="0">
                  <c:v>จำนวนผลบวก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'8-14AUG'!$B$5:$B$17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'8-14AUG'!$C$5:$C$17</c:f>
              <c:numCache>
                <c:formatCode>General</c:formatCode>
                <c:ptCount val="13"/>
                <c:pt idx="0">
                  <c:v>1490</c:v>
                </c:pt>
                <c:pt idx="1">
                  <c:v>4237</c:v>
                </c:pt>
                <c:pt idx="2">
                  <c:v>3449</c:v>
                </c:pt>
                <c:pt idx="3">
                  <c:v>15802</c:v>
                </c:pt>
                <c:pt idx="4">
                  <c:v>15702</c:v>
                </c:pt>
                <c:pt idx="5">
                  <c:v>10705</c:v>
                </c:pt>
                <c:pt idx="6">
                  <c:v>5848</c:v>
                </c:pt>
                <c:pt idx="7">
                  <c:v>4535</c:v>
                </c:pt>
                <c:pt idx="8">
                  <c:v>7941</c:v>
                </c:pt>
                <c:pt idx="9">
                  <c:v>4637</c:v>
                </c:pt>
                <c:pt idx="10">
                  <c:v>2387</c:v>
                </c:pt>
                <c:pt idx="11">
                  <c:v>3258</c:v>
                </c:pt>
                <c:pt idx="12">
                  <c:v>23184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C-4E22-8EE9-A739EA948DBA}"/>
            </c:ext>
          </c:extLst>
        </c:ser>
        <c:ser>
          <c:idx val="1"/>
          <c:order val="1"/>
          <c:tx>
            <c:strRef>
              <c:f>'8-14AUG'!$D$4</c:f>
              <c:strCache>
                <c:ptCount val="1"/>
                <c:pt idx="0">
                  <c:v>จำนวนตรวจ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'8-14AUG'!$B$5:$B$17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'8-14AUG'!$D$5:$D$17</c:f>
              <c:numCache>
                <c:formatCode>General</c:formatCode>
                <c:ptCount val="13"/>
                <c:pt idx="0">
                  <c:v>30112</c:v>
                </c:pt>
                <c:pt idx="1">
                  <c:v>17313</c:v>
                </c:pt>
                <c:pt idx="2">
                  <c:v>19695</c:v>
                </c:pt>
                <c:pt idx="3">
                  <c:v>46550</c:v>
                </c:pt>
                <c:pt idx="4">
                  <c:v>47345</c:v>
                </c:pt>
                <c:pt idx="5">
                  <c:v>41845</c:v>
                </c:pt>
                <c:pt idx="6">
                  <c:v>23572</c:v>
                </c:pt>
                <c:pt idx="7">
                  <c:v>25623</c:v>
                </c:pt>
                <c:pt idx="8">
                  <c:v>33334</c:v>
                </c:pt>
                <c:pt idx="9">
                  <c:v>16251</c:v>
                </c:pt>
                <c:pt idx="10">
                  <c:v>27152</c:v>
                </c:pt>
                <c:pt idx="11">
                  <c:v>21394</c:v>
                </c:pt>
                <c:pt idx="12">
                  <c:v>63649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C-4E22-8EE9-A739EA948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792447"/>
        <c:axId val="490789535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'8-14AUG'!$E$4</c15:sqref>
                        </c15:formulaRef>
                      </c:ext>
                    </c:extLst>
                    <c:strCache>
                      <c:ptCount val="1"/>
                      <c:pt idx="0">
                        <c:v>% Detection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'8-14AUG'!$B$5:$B$17</c15:sqref>
                        </c15:formulaRef>
                      </c:ext>
                    </c:extLst>
                    <c:strCache>
                      <c:ptCount val="13"/>
                      <c:pt idx="0">
                        <c:v>เขต 1</c:v>
                      </c:pt>
                      <c:pt idx="1">
                        <c:v>เขต 2</c:v>
                      </c:pt>
                      <c:pt idx="2">
                        <c:v>เขต 3</c:v>
                      </c:pt>
                      <c:pt idx="3">
                        <c:v>เขต 4</c:v>
                      </c:pt>
                      <c:pt idx="4">
                        <c:v>เขต 5</c:v>
                      </c:pt>
                      <c:pt idx="5">
                        <c:v>เขต 6</c:v>
                      </c:pt>
                      <c:pt idx="6">
                        <c:v>เขต 7</c:v>
                      </c:pt>
                      <c:pt idx="7">
                        <c:v>เขต 8</c:v>
                      </c:pt>
                      <c:pt idx="8">
                        <c:v>เขต 9</c:v>
                      </c:pt>
                      <c:pt idx="9">
                        <c:v>เขต 10</c:v>
                      </c:pt>
                      <c:pt idx="10">
                        <c:v>เขต 11</c:v>
                      </c:pt>
                      <c:pt idx="11">
                        <c:v>เขต 12</c:v>
                      </c:pt>
                      <c:pt idx="12">
                        <c:v>เขต 13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'8-14AUG'!$E$5:$E$17</c15:sqref>
                        </c15:formulaRef>
                      </c:ext>
                    </c:extLst>
                    <c:numCache>
                      <c:formatCode>0.0</c:formatCode>
                      <c:ptCount val="13"/>
                      <c:pt idx="0">
                        <c:v>4.9481934112646115</c:v>
                      </c:pt>
                      <c:pt idx="1">
                        <c:v>24.472939409692138</c:v>
                      </c:pt>
                      <c:pt idx="2">
                        <c:v>17.512058898197512</c:v>
                      </c:pt>
                      <c:pt idx="3">
                        <c:v>33.94629430719656</c:v>
                      </c:pt>
                      <c:pt idx="4">
                        <c:v>33.165064948780234</c:v>
                      </c:pt>
                      <c:pt idx="5">
                        <c:v>25.582506870593857</c:v>
                      </c:pt>
                      <c:pt idx="6">
                        <c:v>24.809095537077887</c:v>
                      </c:pt>
                      <c:pt idx="7">
                        <c:v>17.698942356476604</c:v>
                      </c:pt>
                      <c:pt idx="8">
                        <c:v>23.822523549529009</c:v>
                      </c:pt>
                      <c:pt idx="9">
                        <c:v>28.533628699772322</c:v>
                      </c:pt>
                      <c:pt idx="10">
                        <c:v>8.7912492634060104</c:v>
                      </c:pt>
                      <c:pt idx="11">
                        <c:v>15.228568757595587</c:v>
                      </c:pt>
                      <c:pt idx="12">
                        <c:v>36.42476708196515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55C-4E22-8EE9-A739EA948DBA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'8-14AUG'!$F$4</c:f>
              <c:strCache>
                <c:ptCount val="1"/>
                <c:pt idx="0">
                  <c:v>cutoff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'8-14AUG'!$B$5:$B$17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'8-14AUG'!$F$5:$F$17</c:f>
              <c:numCache>
                <c:formatCode>General</c:formatCode>
                <c:ptCount val="13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5C-4E22-8EE9-A739EA948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914847"/>
        <c:axId val="517901119"/>
      </c:lineChart>
      <c:catAx>
        <c:axId val="490792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 sz="1800" b="1"/>
                  <a:t>เขตสุขภาพ</a:t>
                </a:r>
                <a:endParaRPr 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490789535"/>
        <c:crosses val="autoZero"/>
        <c:auto val="1"/>
        <c:lblAlgn val="ctr"/>
        <c:lblOffset val="100"/>
        <c:noMultiLvlLbl val="0"/>
      </c:catAx>
      <c:valAx>
        <c:axId val="4907895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 sz="1800" b="1"/>
                  <a:t>สัดส่วนจำนวนการตรวจและจำนวนการตรวจพบ</a:t>
                </a:r>
                <a:r>
                  <a:rPr lang="en-US" sz="1800" b="1"/>
                  <a:t> </a:t>
                </a:r>
                <a:r>
                  <a:rPr lang="th-TH" sz="1800" b="1"/>
                  <a:t>(</a:t>
                </a:r>
                <a:r>
                  <a:rPr lang="en-US" sz="1800" b="1"/>
                  <a:t>%)</a:t>
                </a:r>
              </a:p>
            </c:rich>
          </c:tx>
          <c:layout>
            <c:manualLayout>
              <c:xMode val="edge"/>
              <c:yMode val="edge"/>
              <c:x val="2.6467722885476417E-2"/>
              <c:y val="0.340000812893446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490792447"/>
        <c:crosses val="autoZero"/>
        <c:crossBetween val="between"/>
      </c:valAx>
      <c:valAx>
        <c:axId val="517901119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17914847"/>
        <c:crosses val="max"/>
        <c:crossBetween val="between"/>
      </c:valAx>
      <c:catAx>
        <c:axId val="51791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79011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</c:legendEntry>
      <c:legendEntry>
        <c:idx val="2"/>
        <c:delete val="1"/>
      </c:legendEntry>
      <c:layout>
        <c:manualLayout>
          <c:xMode val="edge"/>
          <c:yMode val="edge"/>
          <c:x val="0.35519269430634942"/>
          <c:y val="0.17504466661101434"/>
          <c:w val="0.29070062384783818"/>
          <c:h val="4.8210418758041516E-2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H SarabunPSK" panose="020B0500040200020003" pitchFamily="34" charset="-34"/>
          <a:cs typeface="TH SarabunPSK" panose="020B0500040200020003" pitchFamily="34" charset="-34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ysClr val="windowText" lastClr="00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r>
              <a:rPr lang="th-TH" sz="2800" b="1" dirty="0"/>
              <a:t>จำนวนการตรวจ </a:t>
            </a:r>
            <a:r>
              <a:rPr lang="en-US" sz="2800" b="1" dirty="0"/>
              <a:t>COVID-19 </a:t>
            </a:r>
            <a:r>
              <a:rPr lang="th-TH" sz="2800" b="1" dirty="0"/>
              <a:t>และอัตราการตรวจพบ</a:t>
            </a:r>
            <a:r>
              <a:rPr lang="en-US" sz="2800" b="1" dirty="0"/>
              <a:t> (</a:t>
            </a:r>
            <a:r>
              <a:rPr lang="th-TH" sz="2800" b="1" dirty="0"/>
              <a:t>เขตสุขภาพ)</a:t>
            </a:r>
            <a:endParaRPr lang="en-US" sz="2800" b="1" dirty="0"/>
          </a:p>
          <a:p>
            <a:pPr>
              <a:defRPr sz="2800" b="1"/>
            </a:pPr>
            <a:r>
              <a:rPr lang="th-TH" sz="2800" b="0" dirty="0"/>
              <a:t>เริ่มเปิดบริการ</a:t>
            </a:r>
            <a:r>
              <a:rPr lang="en-US" sz="2800" b="0" dirty="0"/>
              <a:t> - 14/08</a:t>
            </a:r>
            <a:r>
              <a:rPr lang="th-TH" sz="2800" b="0" dirty="0"/>
              <a:t>/2564 </a:t>
            </a:r>
            <a:endParaRPr lang="en-US" sz="2800" b="0" dirty="0"/>
          </a:p>
        </c:rich>
      </c:tx>
      <c:layout>
        <c:manualLayout>
          <c:xMode val="edge"/>
          <c:yMode val="edge"/>
          <c:x val="0.20867290771462366"/>
          <c:y val="1.393993758340454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ysClr val="windowText" lastClr="000000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210626718132092E-2"/>
          <c:y val="0.34521330366140435"/>
          <c:w val="0.82191884265399262"/>
          <c:h val="0.5450975603604042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'8-14AUG'!$H$4</c:f>
              <c:strCache>
                <c:ptCount val="1"/>
                <c:pt idx="0">
                  <c:v>จำนวนผลบวก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'8-14AUG'!$G$5:$G$17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'8-14AUG'!$H$5:$H$17</c:f>
              <c:numCache>
                <c:formatCode>General</c:formatCode>
                <c:ptCount val="13"/>
                <c:pt idx="0">
                  <c:v>13831</c:v>
                </c:pt>
                <c:pt idx="1">
                  <c:v>21468</c:v>
                </c:pt>
                <c:pt idx="2">
                  <c:v>16165</c:v>
                </c:pt>
                <c:pt idx="3">
                  <c:v>124992</c:v>
                </c:pt>
                <c:pt idx="4">
                  <c:v>104352</c:v>
                </c:pt>
                <c:pt idx="5">
                  <c:v>95422</c:v>
                </c:pt>
                <c:pt idx="6">
                  <c:v>24747</c:v>
                </c:pt>
                <c:pt idx="7">
                  <c:v>20181</c:v>
                </c:pt>
                <c:pt idx="8">
                  <c:v>30446</c:v>
                </c:pt>
                <c:pt idx="9">
                  <c:v>15329</c:v>
                </c:pt>
                <c:pt idx="10">
                  <c:v>14237</c:v>
                </c:pt>
                <c:pt idx="11">
                  <c:v>29207</c:v>
                </c:pt>
                <c:pt idx="12">
                  <c:v>274843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A-4A78-9C4E-2A670C361578}"/>
            </c:ext>
          </c:extLst>
        </c:ser>
        <c:ser>
          <c:idx val="1"/>
          <c:order val="1"/>
          <c:tx>
            <c:strRef>
              <c:f>'8-14AUG'!$I$4</c:f>
              <c:strCache>
                <c:ptCount val="1"/>
                <c:pt idx="0">
                  <c:v>จำนวนตรวจ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'8-14AUG'!$G$5:$G$17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'8-14AUG'!$I$5:$I$17</c:f>
              <c:numCache>
                <c:formatCode>General</c:formatCode>
                <c:ptCount val="13"/>
                <c:pt idx="0">
                  <c:v>719485</c:v>
                </c:pt>
                <c:pt idx="1">
                  <c:v>317681</c:v>
                </c:pt>
                <c:pt idx="2">
                  <c:v>193047</c:v>
                </c:pt>
                <c:pt idx="3">
                  <c:v>1874764</c:v>
                </c:pt>
                <c:pt idx="4">
                  <c:v>1005917</c:v>
                </c:pt>
                <c:pt idx="5">
                  <c:v>1692542</c:v>
                </c:pt>
                <c:pt idx="6">
                  <c:v>344378</c:v>
                </c:pt>
                <c:pt idx="7">
                  <c:v>302446</c:v>
                </c:pt>
                <c:pt idx="8">
                  <c:v>429107</c:v>
                </c:pt>
                <c:pt idx="9">
                  <c:v>169310</c:v>
                </c:pt>
                <c:pt idx="10">
                  <c:v>485272</c:v>
                </c:pt>
                <c:pt idx="11">
                  <c:v>451500</c:v>
                </c:pt>
                <c:pt idx="12">
                  <c:v>3457327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BA-4A78-9C4E-2A670C361578}"/>
            </c:ext>
          </c:extLst>
        </c:ser>
        <c:ser>
          <c:idx val="2"/>
          <c:order val="2"/>
          <c:tx>
            <c:strRef>
              <c:f>'8-14AUG'!$J$4</c:f>
              <c:strCache>
                <c:ptCount val="1"/>
                <c:pt idx="0">
                  <c:v>% Detection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'8-14AUG'!$G$5:$G$17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'8-14AUG'!$J$5:$J$17</c:f>
              <c:numCache>
                <c:formatCode>0.0</c:formatCode>
                <c:ptCount val="13"/>
                <c:pt idx="0">
                  <c:v>1.9223472344802186</c:v>
                </c:pt>
                <c:pt idx="1">
                  <c:v>6.7577223692949842</c:v>
                </c:pt>
                <c:pt idx="2">
                  <c:v>8.3736084994845825</c:v>
                </c:pt>
                <c:pt idx="3">
                  <c:v>6.6670791630306532</c:v>
                </c:pt>
                <c:pt idx="4">
                  <c:v>10.373818118194643</c:v>
                </c:pt>
                <c:pt idx="5">
                  <c:v>5.6377921493233254</c:v>
                </c:pt>
                <c:pt idx="6">
                  <c:v>7.1859991056339254</c:v>
                </c:pt>
                <c:pt idx="7">
                  <c:v>6.6725960997996339</c:v>
                </c:pt>
                <c:pt idx="8">
                  <c:v>7.0952000316937269</c:v>
                </c:pt>
                <c:pt idx="9">
                  <c:v>9.0538066268974067</c:v>
                </c:pt>
                <c:pt idx="10">
                  <c:v>2.9338185594882873</c:v>
                </c:pt>
                <c:pt idx="11">
                  <c:v>6.468881506090808</c:v>
                </c:pt>
                <c:pt idx="12">
                  <c:v>7.9495807020857443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BA-4A78-9C4E-2A670C36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792447"/>
        <c:axId val="490789535"/>
        <c:extLst/>
      </c:barChart>
      <c:lineChart>
        <c:grouping val="standard"/>
        <c:varyColors val="0"/>
        <c:ser>
          <c:idx val="3"/>
          <c:order val="3"/>
          <c:tx>
            <c:strRef>
              <c:f>'8-14AUG'!$K$4</c:f>
              <c:strCache>
                <c:ptCount val="1"/>
                <c:pt idx="0">
                  <c:v>cutoff</c:v>
                </c:pt>
              </c:strCache>
            </c:strRef>
          </c:tx>
          <c:spPr>
            <a:ln w="28575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'8-14AUG'!$G$5:$G$17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'8-14AUG'!$K$5:$K$17</c:f>
              <c:numCache>
                <c:formatCode>General</c:formatCode>
                <c:ptCount val="13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BA-4A78-9C4E-2A670C36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914847"/>
        <c:axId val="517901119"/>
      </c:lineChart>
      <c:catAx>
        <c:axId val="490792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 sz="1800" b="1"/>
                  <a:t>เขตสุขภาพ</a:t>
                </a:r>
                <a:endParaRPr 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490789535"/>
        <c:crosses val="autoZero"/>
        <c:auto val="1"/>
        <c:lblAlgn val="ctr"/>
        <c:lblOffset val="100"/>
        <c:noMultiLvlLbl val="0"/>
      </c:catAx>
      <c:valAx>
        <c:axId val="4907895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 sz="1800" b="1"/>
                  <a:t>สัดส่วนจำนวนการตรวจและจำนวนการตรวจพบ</a:t>
                </a:r>
                <a:r>
                  <a:rPr lang="en-US" sz="1800" b="1"/>
                  <a:t> </a:t>
                </a:r>
                <a:r>
                  <a:rPr lang="th-TH" sz="1800" b="1"/>
                  <a:t>(</a:t>
                </a:r>
                <a:r>
                  <a:rPr lang="en-US" sz="1800" b="1"/>
                  <a:t>%)</a:t>
                </a:r>
              </a:p>
            </c:rich>
          </c:tx>
          <c:layout>
            <c:manualLayout>
              <c:xMode val="edge"/>
              <c:yMode val="edge"/>
              <c:x val="1.9529180587008168E-2"/>
              <c:y val="0.321948158035987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490792447"/>
        <c:crosses val="autoZero"/>
        <c:crossBetween val="between"/>
      </c:valAx>
      <c:valAx>
        <c:axId val="517901119"/>
        <c:scaling>
          <c:orientation val="minMax"/>
          <c:max val="1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17914847"/>
        <c:crosses val="max"/>
        <c:crossBetween val="between"/>
      </c:valAx>
      <c:catAx>
        <c:axId val="51791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79011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0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634908710787438"/>
          <c:y val="0.15300996104258058"/>
          <c:w val="0.30573413354240025"/>
          <c:h val="4.8210418758041516E-2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H SarabunPSK" panose="020B0500040200020003" pitchFamily="34" charset="-34"/>
          <a:cs typeface="TH SarabunPSK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0.48263</cdr:x>
      <cdr:y>0.20741</cdr:y>
    </cdr:from>
    <cdr:to>
      <cdr:x>0.48679</cdr:x>
      <cdr:y>0.21575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1A22008-9758-4799-859A-62CD234DC30F}"/>
            </a:ext>
          </a:extLst>
        </cdr:cNvPr>
        <cdr:cNvSpPr txBox="1"/>
      </cdr:nvSpPr>
      <cdr:spPr>
        <a:xfrm xmlns:a="http://schemas.openxmlformats.org/drawingml/2006/main">
          <a:off x="5300325" y="1135975"/>
          <a:ext cx="45719" cy="45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85DFC-156B-465C-8085-24E3956F5041}" type="datetimeFigureOut">
              <a:rPr lang="th-TH" smtClean="0"/>
              <a:t>16/08/64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47C9C-FE2E-4E79-9A91-CECD15D884C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149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47C9C-FE2E-4E79-9A91-CECD15D884CC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204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47C9C-FE2E-4E79-9A91-CECD15D884CC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797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47C9C-FE2E-4E79-9A91-CECD15D884CC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004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47C9C-FE2E-4E79-9A91-CECD15D884CC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31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1657-7A78-4021-B1CD-57997EC7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052C0-3E94-4A98-9064-00F5ACC4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6C8E4-12B6-4289-8616-FD4460BA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D0CD-D913-4DF1-8925-FC4581B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8BA1-4A7C-4EB9-9E91-03FB94F9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1C16E-35A6-4859-89B6-F4998A7F8965}"/>
              </a:ext>
            </a:extLst>
          </p:cNvPr>
          <p:cNvSpPr txBox="1"/>
          <p:nvPr userDrawn="1"/>
        </p:nvSpPr>
        <p:spPr>
          <a:xfrm>
            <a:off x="4293326" y="6356350"/>
            <a:ext cx="40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จัดทำโดย เพ็ญพิชชา ถาวงศ์ กรมวิทยาศาสตณ์การแพทย์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4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BED6-0296-4B78-AFBD-73CEE69A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85B04-0C95-406B-9865-8A084A4F8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1D66-E5C8-483A-8CFF-0EE259F9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DBDCB-3B25-4326-8D14-224A381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906-B2A1-4273-893D-3330789F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1C900-4D12-492D-A203-2FD4311EC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6CF7B-6E30-4572-94CF-F5A57D0EA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D1D0-B9DE-4319-A43E-9AF113EE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6FD7-B9E3-4FAC-93D9-1FFFE17D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5EBB-FFB4-40F2-AF71-F8272D26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5CFD-560B-445D-AEEA-B3A8BFC4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7808-16A3-4CC0-A6F4-12646356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324C-87A7-4867-A43E-91234342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BE68-B718-457B-9515-2DA7F661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61176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D431-4BE5-47D0-B37A-083BF93A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EA61-3E7C-49F6-83D8-BEF5B193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8740F-9698-4107-81DA-481FF579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D33C-68AC-449E-AD33-CCCEC990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A63A-0892-4829-93F7-65F3AA45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32B8-B336-40AA-8E26-DA1B0C32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CA99-E514-4C33-B4F4-A3D43FF8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CA7B-182A-4CD5-AFD1-A66A430CB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26AB-AAF5-4575-8C83-174568A2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44E7-9C97-490E-B2B3-4169A294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01B9-5045-4C98-9C7C-A90ABB9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64FB-2D9E-47B5-A706-C74B885A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2FA9-3E2F-4B35-ABD2-E75E7CB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C5E4C-84D7-41C6-8E61-014889A9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72C8F-0F33-4987-B4D2-E2BA87DC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A4445-471C-4E48-B27D-C86135225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72EB3-37F2-40AB-A67D-125BF76F6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6252F-985B-45BD-A3F7-3278DB67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6A3F2-9F3B-4371-9FC9-255B9EEF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1F87C-3A2E-4501-84DC-E31D26AC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A0A6-F056-4F4A-BE2F-F725EFE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B8CCD-14D2-4203-BC02-0B358EDB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A3F6-D811-498A-A277-516BBD99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58CD8-A97B-4C67-8A09-4BC1F8F4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9EE1C-77D1-4FA7-9F99-C4BB734A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D933E-6D73-4DF0-9642-D8D83948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FF79-4150-46D0-AFD7-023241AF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30A3-AC87-479F-85C4-D78B944E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FBA2-C706-4778-AE21-53746F14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CF1C-8C9B-46FA-8740-45753169A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EDC6B-A209-4F85-A4EB-4D1B1F81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B599F-5BE6-4A3B-A78A-673A6A0A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62497-8674-41DF-9238-26614920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597A-30A0-4503-BF20-16E7B2CF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482CE-19CA-4A96-BCB6-6C714E44D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15A02-BF12-48CA-9951-26B025B9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9177B-87AC-4611-9F9D-F5D69E74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ED39-770A-4517-92B1-1778B12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ACF5-E5C5-4D4D-87DD-0F44143C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5ABB0-9F30-4C4F-987B-9E5EE19F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FA8A-AA65-47DB-9039-3A902802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886D-0144-4AA9-AA96-B57DD4432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A2B2-2BEE-47D1-8440-90AA29BB654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EF88-173C-48E2-8804-9169431C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3C4A-1639-41DD-BDBC-8B18B5ED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CCA7-D58F-4CBD-8BC9-B833FAAF9B8C}"/>
              </a:ext>
            </a:extLst>
          </p:cNvPr>
          <p:cNvSpPr txBox="1"/>
          <p:nvPr userDrawn="1"/>
        </p:nvSpPr>
        <p:spPr>
          <a:xfrm>
            <a:off x="4058192" y="6356350"/>
            <a:ext cx="40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จัดทำโดย เพ็ญพิชชา ถาวงศ์ กรมวิทยาศาสตณ์การแพทย์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8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hart" Target="../charts/chart3.xm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chart" Target="../charts/chart5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B1CCAE-669D-483C-935F-7214302BF4C8}"/>
              </a:ext>
            </a:extLst>
          </p:cNvPr>
          <p:cNvSpPr txBox="1"/>
          <p:nvPr/>
        </p:nvSpPr>
        <p:spPr>
          <a:xfrm>
            <a:off x="2431365" y="3429000"/>
            <a:ext cx="7329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จำนวนการตรวจ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COVID-19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ทั้งภาครัฐและเอกชน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2" descr="กรมวิทยาศาสตร์การแพทย์">
            <a:extLst>
              <a:ext uri="{FF2B5EF4-FFF2-40B4-BE49-F238E27FC236}">
                <a16:creationId xmlns:a16="http://schemas.microsoft.com/office/drawing/2014/main" id="{5C57710E-9D3A-4C68-A029-DE67922D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26" y="767810"/>
            <a:ext cx="1941547" cy="21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06049-8F22-44E9-AC20-DDD08371C572}"/>
              </a:ext>
            </a:extLst>
          </p:cNvPr>
          <p:cNvSpPr txBox="1"/>
          <p:nvPr/>
        </p:nvSpPr>
        <p:spPr>
          <a:xfrm>
            <a:off x="4578596" y="4752439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เริ่มเปิดบริการ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– 14/08/256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3CE70-E3D6-47D7-AC17-B74B88CB67EA}"/>
              </a:ext>
            </a:extLst>
          </p:cNvPr>
          <p:cNvSpPr txBox="1"/>
          <p:nvPr/>
        </p:nvSpPr>
        <p:spPr>
          <a:xfrm>
            <a:off x="0" y="6088558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อัพเดตข้อมูลล่าสุด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6C220-4E4A-40F1-89B9-BE56FC782BD3}"/>
              </a:ext>
            </a:extLst>
          </p:cNvPr>
          <p:cNvSpPr txBox="1"/>
          <p:nvPr/>
        </p:nvSpPr>
        <p:spPr>
          <a:xfrm>
            <a:off x="0" y="6488613"/>
            <a:ext cx="3491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25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จากทั้งหมด 3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50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ห้องปฏิบัติการ</a:t>
            </a:r>
          </a:p>
        </p:txBody>
      </p:sp>
    </p:spTree>
    <p:extLst>
      <p:ext uri="{BB962C8B-B14F-4D97-AF65-F5344CB8AC3E}">
        <p14:creationId xmlns:p14="http://schemas.microsoft.com/office/powerpoint/2010/main" val="32185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1C62300-575D-45AC-9F3C-2601A50E7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938200"/>
              </p:ext>
            </p:extLst>
          </p:nvPr>
        </p:nvGraphicFramePr>
        <p:xfrm>
          <a:off x="615820" y="987882"/>
          <a:ext cx="10982131" cy="5142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BD10207-10B4-4A4D-B6B3-F22DAECDC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384854"/>
              </p:ext>
            </p:extLst>
          </p:nvPr>
        </p:nvGraphicFramePr>
        <p:xfrm>
          <a:off x="615820" y="709126"/>
          <a:ext cx="10982131" cy="5505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กล่องข้อความ 1">
            <a:extLst>
              <a:ext uri="{FF2B5EF4-FFF2-40B4-BE49-F238E27FC236}">
                <a16:creationId xmlns:a16="http://schemas.microsoft.com/office/drawing/2014/main" id="{9253EFAB-686D-4B09-BE18-92955EBF36DE}"/>
              </a:ext>
            </a:extLst>
          </p:cNvPr>
          <p:cNvSpPr txBox="1"/>
          <p:nvPr/>
        </p:nvSpPr>
        <p:spPr>
          <a:xfrm>
            <a:off x="1114912" y="5651342"/>
            <a:ext cx="100679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JAN       FEB       MAR          APR      MAY     JUN         JULY       AUG         SEP      OCT      NOV         DEC      JAN         FEB       MAR     APR      MAY        JUN       JULY       AUG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C86894C-EF8E-481E-8E5D-D32E036F49B8}"/>
              </a:ext>
            </a:extLst>
          </p:cNvPr>
          <p:cNvSpPr/>
          <p:nvPr/>
        </p:nvSpPr>
        <p:spPr>
          <a:xfrm>
            <a:off x="9058447" y="1038840"/>
            <a:ext cx="183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จำนวนตัวอย่างสะสมรวม</a:t>
            </a:r>
            <a:r>
              <a:rPr lang="en-US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11,442,776 </a:t>
            </a:r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b="1" dirty="0">
              <a:solidFill>
                <a:srgbClr val="ED7D3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CD77B70B-BDDD-4C32-B404-E2B79046190F}"/>
              </a:ext>
            </a:extLst>
          </p:cNvPr>
          <p:cNvSpPr txBox="1"/>
          <p:nvPr/>
        </p:nvSpPr>
        <p:spPr>
          <a:xfrm>
            <a:off x="8846840" y="6421030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/08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/256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18:00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กล่องข้อความ 22">
            <a:extLst>
              <a:ext uri="{FF2B5EF4-FFF2-40B4-BE49-F238E27FC236}">
                <a16:creationId xmlns:a16="http://schemas.microsoft.com/office/drawing/2014/main" id="{ADE6A07A-B120-491F-B47A-95BE6928E430}"/>
              </a:ext>
            </a:extLst>
          </p:cNvPr>
          <p:cNvSpPr txBox="1"/>
          <p:nvPr/>
        </p:nvSpPr>
        <p:spPr>
          <a:xfrm>
            <a:off x="200025" y="6421030"/>
            <a:ext cx="469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ใช้ข้อมูลจาก </a:t>
            </a:r>
            <a:r>
              <a:rPr lang="en-US" b="1" dirty="0" err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V.2 </a:t>
            </a:r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ตั้งแต่วันที่ 1 กรกฎาคม 2564</a:t>
            </a:r>
          </a:p>
        </p:txBody>
      </p:sp>
    </p:spTree>
    <p:extLst>
      <p:ext uri="{BB962C8B-B14F-4D97-AF65-F5344CB8AC3E}">
        <p14:creationId xmlns:p14="http://schemas.microsoft.com/office/powerpoint/2010/main" val="365186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40F7C7B-BF27-4BCC-B0D8-87F712A78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87384"/>
              </p:ext>
            </p:extLst>
          </p:nvPr>
        </p:nvGraphicFramePr>
        <p:xfrm>
          <a:off x="587828" y="653143"/>
          <a:ext cx="11028784" cy="5523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4">
            <a:extLst>
              <a:ext uri="{FF2B5EF4-FFF2-40B4-BE49-F238E27FC236}">
                <a16:creationId xmlns:a16="http://schemas.microsoft.com/office/drawing/2014/main" id="{2F516AF9-402A-41D2-965E-E1A8EF32EBF3}"/>
              </a:ext>
            </a:extLst>
          </p:cNvPr>
          <p:cNvSpPr txBox="1"/>
          <p:nvPr/>
        </p:nvSpPr>
        <p:spPr>
          <a:xfrm>
            <a:off x="6359923" y="1990682"/>
            <a:ext cx="336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จำนวนการตรวจ </a:t>
            </a:r>
            <a:r>
              <a: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413,835 </a:t>
            </a:r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sz="2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รูปภาพ 9" descr="รูปภาพประกอบด้วย อาหาร, รูปวาด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2FA694B8-BC29-4838-8CBC-AC356F4A8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65" y="4732902"/>
            <a:ext cx="672251" cy="546203"/>
          </a:xfrm>
          <a:prstGeom prst="rect">
            <a:avLst/>
          </a:prstGeom>
        </p:spPr>
      </p:pic>
      <p:pic>
        <p:nvPicPr>
          <p:cNvPr id="8" name="Picture 2" descr="กรมวิทยาศาสตร์การแพทย์">
            <a:extLst>
              <a:ext uri="{FF2B5EF4-FFF2-40B4-BE49-F238E27FC236}">
                <a16:creationId xmlns:a16="http://schemas.microsoft.com/office/drawing/2014/main" id="{7B75FE32-8DD2-48A7-B64D-0C6799A7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822" y="3383556"/>
            <a:ext cx="650908" cy="72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กระทรวงสาธารณสุข">
            <a:extLst>
              <a:ext uri="{FF2B5EF4-FFF2-40B4-BE49-F238E27FC236}">
                <a16:creationId xmlns:a16="http://schemas.microsoft.com/office/drawing/2014/main" id="{ACEFD34D-17DB-4196-A856-AF228ABF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54" y="808241"/>
            <a:ext cx="588708" cy="5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A12F7A15-3034-42A9-84EF-A4419F113B10}"/>
              </a:ext>
            </a:extLst>
          </p:cNvPr>
          <p:cNvSpPr txBox="1"/>
          <p:nvPr/>
        </p:nvSpPr>
        <p:spPr>
          <a:xfrm>
            <a:off x="5601536" y="4823300"/>
            <a:ext cx="111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986B459-BD01-48B6-AEFA-819360F43586}"/>
              </a:ext>
            </a:extLst>
          </p:cNvPr>
          <p:cNvSpPr txBox="1"/>
          <p:nvPr/>
        </p:nvSpPr>
        <p:spPr>
          <a:xfrm>
            <a:off x="9613329" y="3706146"/>
            <a:ext cx="76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เอกชน </a:t>
            </a:r>
          </a:p>
        </p:txBody>
      </p:sp>
      <p:pic>
        <p:nvPicPr>
          <p:cNvPr id="12" name="Picture 2" descr="กรมควบคุมโรค">
            <a:extLst>
              <a:ext uri="{FF2B5EF4-FFF2-40B4-BE49-F238E27FC236}">
                <a16:creationId xmlns:a16="http://schemas.microsoft.com/office/drawing/2014/main" id="{6974F269-ACC8-4DE9-9ABE-408E46492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559" y="4175484"/>
            <a:ext cx="701735" cy="7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55E8ECF3-D385-4DC6-92DE-760F7D69FBB5}"/>
              </a:ext>
            </a:extLst>
          </p:cNvPr>
          <p:cNvSpPr txBox="1"/>
          <p:nvPr/>
        </p:nvSpPr>
        <p:spPr>
          <a:xfrm>
            <a:off x="6836172" y="4749073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</a:p>
        </p:txBody>
      </p:sp>
      <p:pic>
        <p:nvPicPr>
          <p:cNvPr id="16" name="Picture 8" descr="กรมการแพทย์">
            <a:extLst>
              <a:ext uri="{FF2B5EF4-FFF2-40B4-BE49-F238E27FC236}">
                <a16:creationId xmlns:a16="http://schemas.microsoft.com/office/drawing/2014/main" id="{7FF255B4-ADB5-4AAF-8E30-39C868E0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97" y="4549066"/>
            <a:ext cx="696588" cy="7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รูปภาพ 11" descr="รูปภาพประกอบด้วย อาหาร, ห้อง, จาน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86BE6742-1201-4533-AFB8-174C9001F6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79" y="4684680"/>
            <a:ext cx="639962" cy="577594"/>
          </a:xfrm>
          <a:prstGeom prst="rect">
            <a:avLst/>
          </a:prstGeom>
        </p:spPr>
      </p:pic>
      <p:pic>
        <p:nvPicPr>
          <p:cNvPr id="20" name="รูปภาพ 7" descr="รูปภาพประกอบด้วย อาหาร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612F850-6823-4F59-BF57-7A44311CCE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18" y="4702129"/>
            <a:ext cx="563122" cy="563122"/>
          </a:xfrm>
          <a:prstGeom prst="rect">
            <a:avLst/>
          </a:prstGeom>
        </p:spPr>
      </p:pic>
      <p:pic>
        <p:nvPicPr>
          <p:cNvPr id="21" name="Picture 4" descr="สภากาชาดไทย | The Thai Red Cross Society">
            <a:extLst>
              <a:ext uri="{FF2B5EF4-FFF2-40B4-BE49-F238E27FC236}">
                <a16:creationId xmlns:a16="http://schemas.microsoft.com/office/drawing/2014/main" id="{C04FA0BC-7686-4DE3-B32F-BE040DED4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5913" r="17660" b="12633"/>
          <a:stretch/>
        </p:blipFill>
        <p:spPr bwMode="auto">
          <a:xfrm>
            <a:off x="2918643" y="4080809"/>
            <a:ext cx="594192" cy="5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กล่องข้อความ 22">
            <a:extLst>
              <a:ext uri="{FF2B5EF4-FFF2-40B4-BE49-F238E27FC236}">
                <a16:creationId xmlns:a16="http://schemas.microsoft.com/office/drawing/2014/main" id="{CE755CCF-8985-42A9-B4A1-2DBEA95DC186}"/>
              </a:ext>
            </a:extLst>
          </p:cNvPr>
          <p:cNvSpPr txBox="1"/>
          <p:nvPr/>
        </p:nvSpPr>
        <p:spPr>
          <a:xfrm>
            <a:off x="200025" y="6421030"/>
            <a:ext cx="469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ใช้ข้อมูลจาก </a:t>
            </a:r>
            <a:r>
              <a:rPr lang="en-US" b="1" dirty="0" err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V.2 </a:t>
            </a:r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ตั้งแต่วันที่ 1 กรกฎาคม 2564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667E55C5-2682-4E8E-8FE9-1A5257CB4B05}"/>
              </a:ext>
            </a:extLst>
          </p:cNvPr>
          <p:cNvSpPr txBox="1"/>
          <p:nvPr/>
        </p:nvSpPr>
        <p:spPr>
          <a:xfrm>
            <a:off x="8846840" y="6421030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/08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/256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18:00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7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4854E44-A940-4931-9C17-AA48F5C52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179895"/>
              </p:ext>
            </p:extLst>
          </p:nvPr>
        </p:nvGraphicFramePr>
        <p:xfrm>
          <a:off x="606490" y="619624"/>
          <a:ext cx="10991461" cy="550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88342B2A-AD27-4324-99A0-F93CDD118025}"/>
              </a:ext>
            </a:extLst>
          </p:cNvPr>
          <p:cNvSpPr txBox="1"/>
          <p:nvPr/>
        </p:nvSpPr>
        <p:spPr>
          <a:xfrm>
            <a:off x="5138298" y="1935068"/>
            <a:ext cx="423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จำนวนการตรวจสะสมรวม 11,442,776 ตัวอย่าง</a:t>
            </a:r>
            <a:endParaRPr lang="en-US" sz="2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รูปภาพ 9" descr="รูปภาพประกอบด้วย อาหาร, รูปวาด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AED8F6A1-3743-4758-83B5-4237EBC7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66" y="4491056"/>
            <a:ext cx="672251" cy="546203"/>
          </a:xfrm>
          <a:prstGeom prst="rect">
            <a:avLst/>
          </a:prstGeom>
        </p:spPr>
      </p:pic>
      <p:pic>
        <p:nvPicPr>
          <p:cNvPr id="8" name="Picture 2" descr="กรมวิทยาศาสตร์การแพทย์">
            <a:extLst>
              <a:ext uri="{FF2B5EF4-FFF2-40B4-BE49-F238E27FC236}">
                <a16:creationId xmlns:a16="http://schemas.microsoft.com/office/drawing/2014/main" id="{0C4C5626-060E-468F-8380-3D7BF326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928" y="3239136"/>
            <a:ext cx="650908" cy="72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กระทรวงสาธารณสุข">
            <a:extLst>
              <a:ext uri="{FF2B5EF4-FFF2-40B4-BE49-F238E27FC236}">
                <a16:creationId xmlns:a16="http://schemas.microsoft.com/office/drawing/2014/main" id="{D7B0B177-EF32-47AE-9639-7AEA782B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67" y="619624"/>
            <a:ext cx="588708" cy="5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585B62-1327-48C2-9300-224BD784EC6A}"/>
              </a:ext>
            </a:extLst>
          </p:cNvPr>
          <p:cNvSpPr txBox="1"/>
          <p:nvPr/>
        </p:nvSpPr>
        <p:spPr>
          <a:xfrm>
            <a:off x="5595071" y="4652760"/>
            <a:ext cx="111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9399A-9493-4D4D-85F5-343ECEE2F41D}"/>
              </a:ext>
            </a:extLst>
          </p:cNvPr>
          <p:cNvSpPr txBox="1"/>
          <p:nvPr/>
        </p:nvSpPr>
        <p:spPr>
          <a:xfrm>
            <a:off x="10563531" y="735891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เอกชน </a:t>
            </a:r>
          </a:p>
        </p:txBody>
      </p:sp>
      <p:pic>
        <p:nvPicPr>
          <p:cNvPr id="12" name="Picture 2" descr="กรมควบคุมโรค">
            <a:extLst>
              <a:ext uri="{FF2B5EF4-FFF2-40B4-BE49-F238E27FC236}">
                <a16:creationId xmlns:a16="http://schemas.microsoft.com/office/drawing/2014/main" id="{BAB879ED-E898-4FD3-88E5-D59EF5B8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95" y="3376709"/>
            <a:ext cx="701735" cy="7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F0C9D-FBC0-4A9E-A7B7-8321F7D901BE}"/>
              </a:ext>
            </a:extLst>
          </p:cNvPr>
          <p:cNvSpPr txBox="1"/>
          <p:nvPr/>
        </p:nvSpPr>
        <p:spPr>
          <a:xfrm>
            <a:off x="6838822" y="4541135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</a:p>
        </p:txBody>
      </p:sp>
      <p:pic>
        <p:nvPicPr>
          <p:cNvPr id="14" name="รูปภาพ 7" descr="รูปภาพประกอบด้วย อาหาร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EA97864A-0137-4B1D-AFBB-DC66F2703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59" y="4541135"/>
            <a:ext cx="563122" cy="563122"/>
          </a:xfrm>
          <a:prstGeom prst="rect">
            <a:avLst/>
          </a:prstGeom>
        </p:spPr>
      </p:pic>
      <p:pic>
        <p:nvPicPr>
          <p:cNvPr id="15" name="Picture 4" descr="สภากาชาดไทย | The Thai Red Cross Society">
            <a:extLst>
              <a:ext uri="{FF2B5EF4-FFF2-40B4-BE49-F238E27FC236}">
                <a16:creationId xmlns:a16="http://schemas.microsoft.com/office/drawing/2014/main" id="{88F82413-979B-41C9-A2A3-4A40D2912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5913" r="17660" b="12633"/>
          <a:stretch/>
        </p:blipFill>
        <p:spPr bwMode="auto">
          <a:xfrm>
            <a:off x="3889424" y="3940733"/>
            <a:ext cx="594192" cy="5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กรมการแพทย์">
            <a:extLst>
              <a:ext uri="{FF2B5EF4-FFF2-40B4-BE49-F238E27FC236}">
                <a16:creationId xmlns:a16="http://schemas.microsoft.com/office/drawing/2014/main" id="{D7197779-A874-4AED-8782-649454D1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31" y="4386069"/>
            <a:ext cx="696588" cy="7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รูปภาพ 11" descr="รูปภาพประกอบด้วย อาหาร, ห้อง, จาน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DE8781D0-2609-4654-AF92-D29733078A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17" y="4570937"/>
            <a:ext cx="639962" cy="577594"/>
          </a:xfrm>
          <a:prstGeom prst="rect">
            <a:avLst/>
          </a:prstGeom>
        </p:spPr>
      </p:pic>
      <p:sp>
        <p:nvSpPr>
          <p:cNvPr id="22" name="กล่องข้อความ 22">
            <a:extLst>
              <a:ext uri="{FF2B5EF4-FFF2-40B4-BE49-F238E27FC236}">
                <a16:creationId xmlns:a16="http://schemas.microsoft.com/office/drawing/2014/main" id="{8E797635-49E6-46F3-9D96-39B55AAF28AF}"/>
              </a:ext>
            </a:extLst>
          </p:cNvPr>
          <p:cNvSpPr txBox="1"/>
          <p:nvPr/>
        </p:nvSpPr>
        <p:spPr>
          <a:xfrm>
            <a:off x="200025" y="6421030"/>
            <a:ext cx="469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ใช้ข้อมูลจาก </a:t>
            </a:r>
            <a:r>
              <a:rPr lang="en-US" b="1" dirty="0" err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V.2 </a:t>
            </a:r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ตั้งแต่วันที่ 1 กรกฎาคม 2564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CB74DB76-FB9A-4429-8D16-6A73C22A536C}"/>
              </a:ext>
            </a:extLst>
          </p:cNvPr>
          <p:cNvSpPr txBox="1"/>
          <p:nvPr/>
        </p:nvSpPr>
        <p:spPr>
          <a:xfrm>
            <a:off x="8846840" y="6421030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/08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/256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18:00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D9206DB-1962-4D58-A07A-118A97F3E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00779"/>
              </p:ext>
            </p:extLst>
          </p:nvPr>
        </p:nvGraphicFramePr>
        <p:xfrm>
          <a:off x="5102955" y="2515303"/>
          <a:ext cx="2615540" cy="1212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9959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ED81BF-84EF-46A1-93A2-42FA04920013}"/>
              </a:ext>
            </a:extLst>
          </p:cNvPr>
          <p:cNvGrpSpPr/>
          <p:nvPr/>
        </p:nvGrpSpPr>
        <p:grpSpPr>
          <a:xfrm>
            <a:off x="200025" y="147145"/>
            <a:ext cx="12046742" cy="6673995"/>
            <a:chOff x="200025" y="147145"/>
            <a:chExt cx="12046742" cy="6673995"/>
          </a:xfrm>
        </p:grpSpPr>
        <p:sp>
          <p:nvSpPr>
            <p:cNvPr id="8" name="กล่องข้อความ 22">
              <a:extLst>
                <a:ext uri="{FF2B5EF4-FFF2-40B4-BE49-F238E27FC236}">
                  <a16:creationId xmlns:a16="http://schemas.microsoft.com/office/drawing/2014/main" id="{89FE0318-FC51-4567-AC0D-F56DFD902804}"/>
                </a:ext>
              </a:extLst>
            </p:cNvPr>
            <p:cNvSpPr txBox="1"/>
            <p:nvPr/>
          </p:nvSpPr>
          <p:spPr>
            <a:xfrm>
              <a:off x="200025" y="6421030"/>
              <a:ext cx="469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b="1" dirty="0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ใช้ข้อมูลจาก </a:t>
              </a:r>
              <a:r>
                <a:rPr lang="en-US" b="1" dirty="0" err="1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CoLAB</a:t>
              </a:r>
              <a:r>
                <a:rPr lang="en-US" b="1" dirty="0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V.2 </a:t>
              </a:r>
              <a:r>
                <a:rPr lang="th-TH" b="1" dirty="0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ตั้งแต่วันที่ 1 กรกฎาคม 2564</a:t>
              </a: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4AF31946-568C-42A2-B386-20DD8842FDB1}"/>
                </a:ext>
              </a:extLst>
            </p:cNvPr>
            <p:cNvSpPr txBox="1"/>
            <p:nvPr/>
          </p:nvSpPr>
          <p:spPr>
            <a:xfrm>
              <a:off x="10506910" y="4892764"/>
              <a:ext cx="1196161" cy="36933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5%</a:t>
              </a:r>
              <a:r>
                <a:rPr lang="en-US" sz="1800" b="1" baseline="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Detection</a:t>
              </a:r>
              <a:endPara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0A1B357B-82A1-4E3E-B9F9-0E543A5430A1}"/>
                </a:ext>
              </a:extLst>
            </p:cNvPr>
            <p:cNvSpPr txBox="1"/>
            <p:nvPr/>
          </p:nvSpPr>
          <p:spPr>
            <a:xfrm>
              <a:off x="8846840" y="6421030"/>
              <a:ext cx="332014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วันที่ทำรายงาน </a:t>
              </a:r>
              <a:r>
                <a:rPr lang="en-US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15</a:t>
              </a:r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/08</a:t>
              </a:r>
              <a:r>
                <a:rPr lang="en-US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/256</a:t>
              </a:r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4</a:t>
              </a:r>
              <a:r>
                <a:rPr lang="en-US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เวลา </a:t>
              </a:r>
              <a:r>
                <a:rPr lang="en-US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18:00 </a:t>
              </a:r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น.</a:t>
              </a:r>
              <a:endPara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7FEE33-E625-4A88-9D12-9A55B2DEC403}"/>
                </a:ext>
              </a:extLst>
            </p:cNvPr>
            <p:cNvGrpSpPr/>
            <p:nvPr/>
          </p:nvGrpSpPr>
          <p:grpSpPr>
            <a:xfrm>
              <a:off x="606489" y="147145"/>
              <a:ext cx="10982131" cy="6273885"/>
              <a:chOff x="606489" y="147145"/>
              <a:chExt cx="10982131" cy="6001729"/>
            </a:xfrm>
          </p:grpSpPr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59C55AC-A522-4651-9882-C9A24C278F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5033985"/>
                  </p:ext>
                </p:extLst>
              </p:nvPr>
            </p:nvGraphicFramePr>
            <p:xfrm>
              <a:off x="606489" y="147145"/>
              <a:ext cx="10982131" cy="600172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D19561-AE23-4F7B-9233-265861143973}"/>
                  </a:ext>
                </a:extLst>
              </p:cNvPr>
              <p:cNvSpPr txBox="1"/>
              <p:nvPr/>
            </p:nvSpPr>
            <p:spPr>
              <a:xfrm>
                <a:off x="6582935" y="1156139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>
                    <a:solidFill>
                      <a:srgbClr val="00B05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จำนวนผลลบ</a:t>
                </a:r>
                <a:endParaRPr lang="en-US" dirty="0">
                  <a:solidFill>
                    <a:srgbClr val="00B05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0E8B08FA-F619-432B-8DBC-38AB97612DA9}"/>
                </a:ext>
              </a:extLst>
            </p:cNvPr>
            <p:cNvSpPr txBox="1"/>
            <p:nvPr/>
          </p:nvSpPr>
          <p:spPr>
            <a:xfrm>
              <a:off x="6726619" y="1566794"/>
              <a:ext cx="4137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h-TH" sz="2400" b="1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จำนวนการตรวจสัปดาห์นี้ </a:t>
              </a:r>
              <a:r>
                <a:rPr lang="en-US" sz="2400" b="1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413,835 </a:t>
              </a:r>
              <a:r>
                <a:rPr lang="th-TH" sz="2400" b="1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ตัวอย่าง</a:t>
              </a:r>
              <a:endPara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4F8596-1524-45C5-B814-9ABB0FFDD068}"/>
                </a:ext>
              </a:extLst>
            </p:cNvPr>
            <p:cNvSpPr txBox="1"/>
            <p:nvPr/>
          </p:nvSpPr>
          <p:spPr>
            <a:xfrm>
              <a:off x="1741990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30,112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418DBE-FC58-4F50-AA44-45F8608A0F01}"/>
                </a:ext>
              </a:extLst>
            </p:cNvPr>
            <p:cNvSpPr txBox="1"/>
            <p:nvPr/>
          </p:nvSpPr>
          <p:spPr>
            <a:xfrm>
              <a:off x="2416029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17,313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0F21B4-8A96-43A1-88B5-B5E7F66CD9DD}"/>
                </a:ext>
              </a:extLst>
            </p:cNvPr>
            <p:cNvSpPr txBox="1"/>
            <p:nvPr/>
          </p:nvSpPr>
          <p:spPr>
            <a:xfrm>
              <a:off x="3115925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19,695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AE3C81-DDC5-4393-A90C-D0444D1BFEB1}"/>
                </a:ext>
              </a:extLst>
            </p:cNvPr>
            <p:cNvSpPr txBox="1"/>
            <p:nvPr/>
          </p:nvSpPr>
          <p:spPr>
            <a:xfrm>
              <a:off x="3839343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46,550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A74F93-054D-4DC3-B8AE-BA94DE680335}"/>
                </a:ext>
              </a:extLst>
            </p:cNvPr>
            <p:cNvSpPr txBox="1"/>
            <p:nvPr/>
          </p:nvSpPr>
          <p:spPr>
            <a:xfrm>
              <a:off x="4480621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47,345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A3D285-5714-4923-8AD9-86FCA9C00B88}"/>
                </a:ext>
              </a:extLst>
            </p:cNvPr>
            <p:cNvSpPr txBox="1"/>
            <p:nvPr/>
          </p:nvSpPr>
          <p:spPr>
            <a:xfrm>
              <a:off x="5212907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41,845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BBC150-AA45-47DA-8E91-7040E26F213D}"/>
                </a:ext>
              </a:extLst>
            </p:cNvPr>
            <p:cNvSpPr txBox="1"/>
            <p:nvPr/>
          </p:nvSpPr>
          <p:spPr>
            <a:xfrm>
              <a:off x="5934417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23,572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AE7D05-F376-4682-89A2-1E078FBF3DA9}"/>
                </a:ext>
              </a:extLst>
            </p:cNvPr>
            <p:cNvSpPr txBox="1"/>
            <p:nvPr/>
          </p:nvSpPr>
          <p:spPr>
            <a:xfrm>
              <a:off x="6634313" y="2043512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25,623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1944EB-7811-4767-87C1-820FCC714B2E}"/>
                </a:ext>
              </a:extLst>
            </p:cNvPr>
            <p:cNvSpPr txBox="1"/>
            <p:nvPr/>
          </p:nvSpPr>
          <p:spPr>
            <a:xfrm>
              <a:off x="7283316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33,334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297985-200F-447D-A5A4-D284EEEA2CDD}"/>
                </a:ext>
              </a:extLst>
            </p:cNvPr>
            <p:cNvSpPr txBox="1"/>
            <p:nvPr/>
          </p:nvSpPr>
          <p:spPr>
            <a:xfrm>
              <a:off x="7983212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16,251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8A3568-B661-4685-9CEF-6365DD9F3070}"/>
                </a:ext>
              </a:extLst>
            </p:cNvPr>
            <p:cNvSpPr txBox="1"/>
            <p:nvPr/>
          </p:nvSpPr>
          <p:spPr>
            <a:xfrm>
              <a:off x="8751385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27,152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BD1300-0406-46C9-BF5A-10B9F58EABCD}"/>
                </a:ext>
              </a:extLst>
            </p:cNvPr>
            <p:cNvSpPr txBox="1"/>
            <p:nvPr/>
          </p:nvSpPr>
          <p:spPr>
            <a:xfrm>
              <a:off x="9370152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21,394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57BA16-A5F2-45AA-9FF5-4EEC3DE9817E}"/>
                </a:ext>
              </a:extLst>
            </p:cNvPr>
            <p:cNvSpPr txBox="1"/>
            <p:nvPr/>
          </p:nvSpPr>
          <p:spPr>
            <a:xfrm>
              <a:off x="10097628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63,649</a:t>
              </a:r>
            </a:p>
          </p:txBody>
        </p:sp>
        <p:sp>
          <p:nvSpPr>
            <p:cNvPr id="24" name="TextBox 17">
              <a:extLst>
                <a:ext uri="{FF2B5EF4-FFF2-40B4-BE49-F238E27FC236}">
                  <a16:creationId xmlns:a16="http://schemas.microsoft.com/office/drawing/2014/main" id="{B3E4FD97-9394-41BE-AF99-CDB12C2B451E}"/>
                </a:ext>
              </a:extLst>
            </p:cNvPr>
            <p:cNvSpPr txBox="1"/>
            <p:nvPr/>
          </p:nvSpPr>
          <p:spPr>
            <a:xfrm>
              <a:off x="10988357" y="1867103"/>
              <a:ext cx="1258410" cy="64633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h-TH" sz="1800" b="1" dirty="0">
                  <a:solidFill>
                    <a:srgbClr val="00206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จำนวนการตรวจ</a:t>
              </a:r>
            </a:p>
            <a:p>
              <a:r>
                <a:rPr lang="th-TH" sz="1800" b="1" dirty="0">
                  <a:solidFill>
                    <a:srgbClr val="00206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รายเขตสุขภาพ</a:t>
              </a:r>
              <a:endParaRPr lang="en-US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71687C59-FEC5-4F47-BA49-962E8769B495}"/>
                </a:ext>
              </a:extLst>
            </p:cNvPr>
            <p:cNvSpPr/>
            <p:nvPr/>
          </p:nvSpPr>
          <p:spPr>
            <a:xfrm>
              <a:off x="10751717" y="2097936"/>
              <a:ext cx="223074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27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CAEDFA-C8A6-4936-9D5D-FC8475F3A8F5}"/>
              </a:ext>
            </a:extLst>
          </p:cNvPr>
          <p:cNvGrpSpPr/>
          <p:nvPr/>
        </p:nvGrpSpPr>
        <p:grpSpPr>
          <a:xfrm>
            <a:off x="200025" y="199697"/>
            <a:ext cx="11966955" cy="6621443"/>
            <a:chOff x="200025" y="199697"/>
            <a:chExt cx="11966955" cy="66214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A9B21F-C678-4A89-AB1F-4B467FBD624E}"/>
                </a:ext>
              </a:extLst>
            </p:cNvPr>
            <p:cNvGrpSpPr/>
            <p:nvPr/>
          </p:nvGrpSpPr>
          <p:grpSpPr>
            <a:xfrm>
              <a:off x="606490" y="199697"/>
              <a:ext cx="10982130" cy="6339999"/>
              <a:chOff x="606490" y="199697"/>
              <a:chExt cx="10982130" cy="5986499"/>
            </a:xfrm>
          </p:grpSpPr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BD90456E-3DB6-4B81-BE93-EE87EFEA28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9118660"/>
                  </p:ext>
                </p:extLst>
              </p:nvPr>
            </p:nvGraphicFramePr>
            <p:xfrm>
              <a:off x="606490" y="199697"/>
              <a:ext cx="10982130" cy="59864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C704B-88D1-4BEB-BCE4-52ED8C40FD54}"/>
                  </a:ext>
                </a:extLst>
              </p:cNvPr>
              <p:cNvSpPr txBox="1"/>
              <p:nvPr/>
            </p:nvSpPr>
            <p:spPr>
              <a:xfrm>
                <a:off x="6653048" y="1088046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dirty="0">
                    <a:solidFill>
                      <a:srgbClr val="00B05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จำนวนผลลบ</a:t>
                </a:r>
                <a:endParaRPr lang="en-US" dirty="0">
                  <a:solidFill>
                    <a:srgbClr val="00B05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7" name="กล่องข้อความ 22">
              <a:extLst>
                <a:ext uri="{FF2B5EF4-FFF2-40B4-BE49-F238E27FC236}">
                  <a16:creationId xmlns:a16="http://schemas.microsoft.com/office/drawing/2014/main" id="{E9863206-370B-4252-AA8E-9CCD78961BFD}"/>
                </a:ext>
              </a:extLst>
            </p:cNvPr>
            <p:cNvSpPr txBox="1"/>
            <p:nvPr/>
          </p:nvSpPr>
          <p:spPr>
            <a:xfrm>
              <a:off x="200025" y="6421030"/>
              <a:ext cx="469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b="1" dirty="0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ใช้ข้อมูลจาก </a:t>
              </a:r>
              <a:r>
                <a:rPr lang="en-US" b="1" dirty="0" err="1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CoLAB</a:t>
              </a:r>
              <a:r>
                <a:rPr lang="en-US" b="1" dirty="0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V.2 </a:t>
              </a:r>
              <a:r>
                <a:rPr lang="th-TH" b="1" dirty="0">
                  <a:solidFill>
                    <a:srgbClr val="C0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ตั้งแต่วันที่ 1 กรกฎาคม 2564</a:t>
              </a:r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E5EC4520-D292-46EE-AA55-3746589D77F1}"/>
                </a:ext>
              </a:extLst>
            </p:cNvPr>
            <p:cNvSpPr txBox="1"/>
            <p:nvPr/>
          </p:nvSpPr>
          <p:spPr>
            <a:xfrm>
              <a:off x="10506910" y="5499784"/>
              <a:ext cx="1196161" cy="36933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5%</a:t>
              </a:r>
              <a:r>
                <a:rPr lang="en-US" sz="1800" b="1" baseline="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Detection</a:t>
              </a:r>
              <a:endPara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" name="TextBox 22">
              <a:extLst>
                <a:ext uri="{FF2B5EF4-FFF2-40B4-BE49-F238E27FC236}">
                  <a16:creationId xmlns:a16="http://schemas.microsoft.com/office/drawing/2014/main" id="{00AD70CE-A96B-48CD-9253-88661628F442}"/>
                </a:ext>
              </a:extLst>
            </p:cNvPr>
            <p:cNvSpPr txBox="1"/>
            <p:nvPr/>
          </p:nvSpPr>
          <p:spPr>
            <a:xfrm>
              <a:off x="8846840" y="6421030"/>
              <a:ext cx="332014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วันที่ทำรายงาน </a:t>
              </a:r>
              <a:r>
                <a:rPr lang="en-US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15</a:t>
              </a:r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/08</a:t>
              </a:r>
              <a:r>
                <a:rPr lang="en-US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/256</a:t>
              </a:r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4</a:t>
              </a:r>
              <a:r>
                <a:rPr lang="en-US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เวลา </a:t>
              </a:r>
              <a:r>
                <a:rPr lang="en-US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18:00 </a:t>
              </a:r>
              <a:r>
                <a:rPr lang="th-TH" sz="2000" b="1" dirty="0">
                  <a:solidFill>
                    <a:srgbClr val="CC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น.</a:t>
              </a:r>
              <a:endPara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8C1BA2A5-6C31-48F8-8DD8-F5D964DA2288}"/>
                </a:ext>
              </a:extLst>
            </p:cNvPr>
            <p:cNvSpPr txBox="1"/>
            <p:nvPr/>
          </p:nvSpPr>
          <p:spPr>
            <a:xfrm>
              <a:off x="6389029" y="1567618"/>
              <a:ext cx="4235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h-TH" sz="2400" b="1" dirty="0">
                  <a:solidFill>
                    <a:srgbClr val="FF000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จำนวนการตรวจสะสมรวม 11,442,776 ตัวอย่าง</a:t>
              </a:r>
              <a:endParaRPr lang="en-US" sz="24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1A2237-8EC6-4222-8003-3378D490E803}"/>
                </a:ext>
              </a:extLst>
            </p:cNvPr>
            <p:cNvSpPr txBox="1"/>
            <p:nvPr/>
          </p:nvSpPr>
          <p:spPr>
            <a:xfrm>
              <a:off x="1741990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13,831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424A2C-5568-415B-8A48-AFA668801D1C}"/>
                </a:ext>
              </a:extLst>
            </p:cNvPr>
            <p:cNvSpPr txBox="1"/>
            <p:nvPr/>
          </p:nvSpPr>
          <p:spPr>
            <a:xfrm>
              <a:off x="2416029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21,468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237D74-4576-4302-ABFE-955D67FC7F5D}"/>
                </a:ext>
              </a:extLst>
            </p:cNvPr>
            <p:cNvSpPr txBox="1"/>
            <p:nvPr/>
          </p:nvSpPr>
          <p:spPr>
            <a:xfrm>
              <a:off x="3115925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16,165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44FDB6-E8E1-44CB-B052-499673665B19}"/>
                </a:ext>
              </a:extLst>
            </p:cNvPr>
            <p:cNvSpPr txBox="1"/>
            <p:nvPr/>
          </p:nvSpPr>
          <p:spPr>
            <a:xfrm>
              <a:off x="3769893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124,992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A50A1B-F430-40DD-9B52-5B7355511EC3}"/>
                </a:ext>
              </a:extLst>
            </p:cNvPr>
            <p:cNvSpPr txBox="1"/>
            <p:nvPr/>
          </p:nvSpPr>
          <p:spPr>
            <a:xfrm>
              <a:off x="4480621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104,352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C4EAF-092A-4439-BD1C-63C88B4BBAA9}"/>
                </a:ext>
              </a:extLst>
            </p:cNvPr>
            <p:cNvSpPr txBox="1"/>
            <p:nvPr/>
          </p:nvSpPr>
          <p:spPr>
            <a:xfrm>
              <a:off x="5110696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95,422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D1E87-1668-42A6-87AF-467B6AC52E5E}"/>
                </a:ext>
              </a:extLst>
            </p:cNvPr>
            <p:cNvSpPr txBox="1"/>
            <p:nvPr/>
          </p:nvSpPr>
          <p:spPr>
            <a:xfrm>
              <a:off x="5854185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24,747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67C77F-8AEE-4082-857A-90330AADE5D7}"/>
                </a:ext>
              </a:extLst>
            </p:cNvPr>
            <p:cNvSpPr txBox="1"/>
            <p:nvPr/>
          </p:nvSpPr>
          <p:spPr>
            <a:xfrm>
              <a:off x="6539118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20,181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209E89-9BA5-490F-9200-3D5CE539BFE9}"/>
                </a:ext>
              </a:extLst>
            </p:cNvPr>
            <p:cNvSpPr txBox="1"/>
            <p:nvPr/>
          </p:nvSpPr>
          <p:spPr>
            <a:xfrm>
              <a:off x="7213157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30,446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0F4CB2-74BD-4770-B23C-B0A2E6C324D6}"/>
                </a:ext>
              </a:extLst>
            </p:cNvPr>
            <p:cNvSpPr txBox="1"/>
            <p:nvPr/>
          </p:nvSpPr>
          <p:spPr>
            <a:xfrm>
              <a:off x="7913053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15,329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2AEAEE-2592-4B26-AC80-F013336A1DB1}"/>
                </a:ext>
              </a:extLst>
            </p:cNvPr>
            <p:cNvSpPr txBox="1"/>
            <p:nvPr/>
          </p:nvSpPr>
          <p:spPr>
            <a:xfrm>
              <a:off x="8636471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14,237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B7BB56-1914-4240-9C0D-1A3826756C6A}"/>
                </a:ext>
              </a:extLst>
            </p:cNvPr>
            <p:cNvSpPr txBox="1"/>
            <p:nvPr/>
          </p:nvSpPr>
          <p:spPr>
            <a:xfrm>
              <a:off x="9277749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29,207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ECF250-C1ED-47E8-8DCA-67280209969D}"/>
                </a:ext>
              </a:extLst>
            </p:cNvPr>
            <p:cNvSpPr txBox="1"/>
            <p:nvPr/>
          </p:nvSpPr>
          <p:spPr>
            <a:xfrm>
              <a:off x="10014733" y="2040328"/>
              <a:ext cx="7234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274,843</a:t>
              </a:r>
            </a:p>
          </p:txBody>
        </p:sp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id="{C6C4FE3B-8155-47F4-88C2-D0527F46E269}"/>
                </a:ext>
              </a:extLst>
            </p:cNvPr>
            <p:cNvSpPr txBox="1"/>
            <p:nvPr/>
          </p:nvSpPr>
          <p:spPr>
            <a:xfrm>
              <a:off x="10933590" y="1763329"/>
              <a:ext cx="1136850" cy="92333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h-TH" sz="1800" b="1" dirty="0">
                  <a:solidFill>
                    <a:srgbClr val="00206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จำนวนการ</a:t>
              </a:r>
            </a:p>
            <a:p>
              <a:r>
                <a:rPr lang="th-TH" sz="1800" b="1" dirty="0">
                  <a:solidFill>
                    <a:srgbClr val="00206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ตรวจสะสม</a:t>
              </a:r>
            </a:p>
            <a:p>
              <a:r>
                <a:rPr lang="th-TH" sz="1800" b="1" dirty="0">
                  <a:solidFill>
                    <a:srgbClr val="002060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รายเขตสุขภาพ</a:t>
              </a:r>
              <a:endParaRPr lang="en-US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AE7C802-1737-4535-AE57-5AA4B00C9804}"/>
                </a:ext>
              </a:extLst>
            </p:cNvPr>
            <p:cNvSpPr/>
            <p:nvPr/>
          </p:nvSpPr>
          <p:spPr>
            <a:xfrm>
              <a:off x="10751717" y="2097936"/>
              <a:ext cx="223074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1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385</Words>
  <Application>Microsoft Office PowerPoint</Application>
  <PresentationFormat>Widescreen</PresentationFormat>
  <Paragraphs>87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TH Sarabun New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PENPITCHA THAWONG</dc:creator>
  <cp:lastModifiedBy>PENPITCHA THAWONG</cp:lastModifiedBy>
  <cp:revision>470</cp:revision>
  <dcterms:created xsi:type="dcterms:W3CDTF">2020-04-26T10:11:29Z</dcterms:created>
  <dcterms:modified xsi:type="dcterms:W3CDTF">2021-08-16T01:17:01Z</dcterms:modified>
</cp:coreProperties>
</file>