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Source Sans Pro" panose="020B0600000101010101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선린 교내해킹 방어 대회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956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Source Sans Pro"/>
                <a:ea typeface="Source Sans Pro"/>
                <a:cs typeface="Source Sans Pro"/>
                <a:sym typeface="Source Sans Pro"/>
              </a:rPr>
              <a:t>TEAM : 잘생긴사람들</a:t>
            </a: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38100"/>
            <a:ext cx="741997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안뜨길래  false sql injection을 이용해 보았다.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or username=0 limit 0,1;#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실행했더니 guest로 로그인이 된다.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or username=0 limit 1,1;#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입력하면 js콘솔에 500에러를 띄워준다. 서버에서 결과가 없다는 것을 알았다.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테이블에 guest계정밖에 없길래 union sql injection이용해서 풀었다.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mysql에서는 select 1하면 결과로 1이 나오기 때문에 가능하다.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25114" y="118082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최종 payload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username=asdf\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password= union select "admin" from users;#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 the button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버튼을 순서대로 2초안에 누르면 풀리는 문제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꼭 순서를 지켜야한다.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1987975"/>
            <a:ext cx="43815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325" y="1337650"/>
            <a:ext cx="3114675" cy="281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반복문을 이용한 코드는 열번 시도하면 3번정도 실패한다.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그냥 하드코딩한 두번째 이미지는 한 몇십번 시도하니까 한번 성공했다.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왜?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JS는 코드실행이 비동기로 실행된다.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1줄이 실행되면 그 결과를 기다리지 않고 바로 다음줄을 실행해 버린다.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이렇기 때문에 이전 코드들이 실패하는 것이다.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라고 추측중이다.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자세한건 출제자한테 ㅎ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그러니까 우리는 순서를 강제하기 위해서는 콜백함수라는 것을 사용해야한다.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콜_백~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 the button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코드를 짭시다.</a:t>
            </a:r>
            <a:endParaRPr sz="10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27" y="0"/>
            <a:ext cx="66901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Simple Login </a:t>
            </a:r>
            <a:r>
              <a:rPr lang="en-US" altLang="ko" dirty="0"/>
              <a:t>–</a:t>
            </a:r>
            <a:r>
              <a:rPr lang="ko" dirty="0"/>
              <a:t> </a:t>
            </a:r>
            <a:r>
              <a:rPr lang="en-US" altLang="ko" dirty="0"/>
              <a:t>Circler</a:t>
            </a:r>
            <a:r>
              <a:rPr lang="ko" dirty="0"/>
              <a:t> </a:t>
            </a:r>
            <a:r>
              <a:rPr lang="en-US" altLang="ko" dirty="0"/>
              <a:t>&amp;</a:t>
            </a:r>
            <a:r>
              <a:rPr lang="ko" dirty="0"/>
              <a:t> 클릭더버튼js</a:t>
            </a:r>
            <a:endParaRPr i="1" dirty="0">
              <a:solidFill>
                <a:srgbClr val="00FF00"/>
              </a:solidFill>
            </a:endParaRPr>
          </a:p>
          <a:p>
            <a:pPr lvl="0">
              <a:lnSpc>
                <a:spcPct val="200000"/>
              </a:lnSpc>
            </a:pPr>
            <a:r>
              <a:rPr lang="ko" dirty="0"/>
              <a:t>Click the button! ( with selenium ) </a:t>
            </a:r>
            <a:r>
              <a:rPr lang="en-US" altLang="ko" dirty="0"/>
              <a:t>–</a:t>
            </a:r>
            <a:r>
              <a:rPr lang="ko" dirty="0"/>
              <a:t> </a:t>
            </a:r>
            <a:r>
              <a:rPr lang="ko-KR" altLang="en-US" dirty="0"/>
              <a:t>★ ★ ★</a:t>
            </a:r>
            <a:r>
              <a:rPr lang="ko" dirty="0"/>
              <a:t> </a:t>
            </a:r>
            <a:endParaRPr i="1" dirty="0">
              <a:solidFill>
                <a:srgbClr val="00FF00"/>
              </a:solidFill>
            </a:endParaRPr>
          </a:p>
          <a:p>
            <a:pPr lvl="0">
              <a:lnSpc>
                <a:spcPct val="200000"/>
              </a:lnSpc>
            </a:pPr>
            <a:r>
              <a:rPr lang="ko" dirty="0"/>
              <a:t>Shellcoding -</a:t>
            </a:r>
            <a:r>
              <a:rPr lang="ko-KR" altLang="en-US" dirty="0"/>
              <a:t> ○ ○ ○</a:t>
            </a:r>
            <a:endParaRPr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Login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간단하게 union select “admin” from user 하면 된다!!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Login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간단한 로그인 창이 있다.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로그인 버튼 옆에 source라고 떡하니 코드를 줄 것 같이 생긴 버튼 클릭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592" y="0"/>
            <a:ext cx="67528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850" y="0"/>
            <a:ext cx="5083400" cy="50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rgbClr val="FF8000"/>
                </a:solidFill>
              </a:rPr>
              <a:t>/* anti sql injection */  </a:t>
            </a:r>
            <a:endParaRPr sz="1100" dirty="0">
              <a:solidFill>
                <a:srgbClr val="FF8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rgbClr val="0000BB"/>
                </a:solidFill>
              </a:rPr>
              <a:t>$username </a:t>
            </a:r>
            <a:r>
              <a:rPr lang="ko" sz="1100" dirty="0">
                <a:solidFill>
                  <a:srgbClr val="007700"/>
                </a:solidFill>
              </a:rPr>
              <a:t>= </a:t>
            </a:r>
            <a:r>
              <a:rPr lang="ko" sz="1100" dirty="0">
                <a:solidFill>
                  <a:srgbClr val="0000BB"/>
                </a:solidFill>
              </a:rPr>
              <a:t>str_replace</a:t>
            </a:r>
            <a:r>
              <a:rPr lang="ko" sz="1100" dirty="0">
                <a:solidFill>
                  <a:srgbClr val="007700"/>
                </a:solidFill>
              </a:rPr>
              <a:t>(</a:t>
            </a:r>
            <a:r>
              <a:rPr lang="ko" sz="1100" dirty="0">
                <a:solidFill>
                  <a:srgbClr val="DD0000"/>
                </a:solidFill>
              </a:rPr>
              <a:t>"'"</a:t>
            </a:r>
            <a:r>
              <a:rPr lang="ko" sz="1100" dirty="0">
                <a:solidFill>
                  <a:srgbClr val="007700"/>
                </a:solidFill>
              </a:rPr>
              <a:t>, </a:t>
            </a:r>
            <a:r>
              <a:rPr lang="ko" sz="1100" dirty="0">
                <a:solidFill>
                  <a:srgbClr val="DD0000"/>
                </a:solidFill>
              </a:rPr>
              <a:t>"\\'"</a:t>
            </a:r>
            <a:r>
              <a:rPr lang="ko" sz="1100" dirty="0">
                <a:solidFill>
                  <a:srgbClr val="007700"/>
                </a:solidFill>
              </a:rPr>
              <a:t>, </a:t>
            </a:r>
            <a:r>
              <a:rPr lang="ko" sz="1100" dirty="0">
                <a:solidFill>
                  <a:srgbClr val="0000BB"/>
                </a:solidFill>
              </a:rPr>
              <a:t>$_POST</a:t>
            </a:r>
            <a:r>
              <a:rPr lang="ko" sz="1100" dirty="0">
                <a:solidFill>
                  <a:srgbClr val="007700"/>
                </a:solidFill>
              </a:rPr>
              <a:t>[</a:t>
            </a:r>
            <a:r>
              <a:rPr lang="ko" sz="1100" dirty="0">
                <a:solidFill>
                  <a:srgbClr val="DD0000"/>
                </a:solidFill>
              </a:rPr>
              <a:t>'username'</a:t>
            </a:r>
            <a:r>
              <a:rPr lang="ko" sz="1100" dirty="0">
                <a:solidFill>
                  <a:srgbClr val="007700"/>
                </a:solidFill>
              </a:rPr>
              <a:t>]);  </a:t>
            </a:r>
            <a:endParaRPr sz="1100" dirty="0">
              <a:solidFill>
                <a:srgbClr val="0077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rgbClr val="0000BB"/>
                </a:solidFill>
              </a:rPr>
              <a:t>$password </a:t>
            </a:r>
            <a:r>
              <a:rPr lang="ko" sz="1100" dirty="0">
                <a:solidFill>
                  <a:srgbClr val="007700"/>
                </a:solidFill>
              </a:rPr>
              <a:t>= </a:t>
            </a:r>
            <a:r>
              <a:rPr lang="ko" sz="1100" dirty="0">
                <a:solidFill>
                  <a:srgbClr val="0000BB"/>
                </a:solidFill>
              </a:rPr>
              <a:t>str_replace</a:t>
            </a:r>
            <a:r>
              <a:rPr lang="ko" sz="1100" dirty="0">
                <a:solidFill>
                  <a:srgbClr val="007700"/>
                </a:solidFill>
              </a:rPr>
              <a:t>(</a:t>
            </a:r>
            <a:r>
              <a:rPr lang="ko" sz="1100" dirty="0">
                <a:solidFill>
                  <a:srgbClr val="DD0000"/>
                </a:solidFill>
              </a:rPr>
              <a:t>"'"</a:t>
            </a:r>
            <a:r>
              <a:rPr lang="ko" sz="1100" dirty="0">
                <a:solidFill>
                  <a:srgbClr val="007700"/>
                </a:solidFill>
              </a:rPr>
              <a:t>, </a:t>
            </a:r>
            <a:r>
              <a:rPr lang="ko" sz="1100" dirty="0">
                <a:solidFill>
                  <a:srgbClr val="DD0000"/>
                </a:solidFill>
              </a:rPr>
              <a:t>"\\'"</a:t>
            </a:r>
            <a:r>
              <a:rPr lang="ko" sz="1100" dirty="0">
                <a:solidFill>
                  <a:srgbClr val="007700"/>
                </a:solidFill>
              </a:rPr>
              <a:t>, </a:t>
            </a:r>
            <a:r>
              <a:rPr lang="ko" sz="1100" dirty="0">
                <a:solidFill>
                  <a:srgbClr val="0000BB"/>
                </a:solidFill>
              </a:rPr>
              <a:t>$_POST</a:t>
            </a:r>
            <a:r>
              <a:rPr lang="ko" sz="1100" dirty="0">
                <a:solidFill>
                  <a:srgbClr val="007700"/>
                </a:solidFill>
              </a:rPr>
              <a:t>[</a:t>
            </a:r>
            <a:r>
              <a:rPr lang="ko" sz="1100" dirty="0">
                <a:solidFill>
                  <a:srgbClr val="DD0000"/>
                </a:solidFill>
              </a:rPr>
              <a:t>'password'</a:t>
            </a:r>
            <a:r>
              <a:rPr lang="ko" sz="1100" dirty="0">
                <a:solidFill>
                  <a:srgbClr val="007700"/>
                </a:solidFill>
              </a:rPr>
              <a:t>]);  </a:t>
            </a:r>
            <a:endParaRPr sz="1100" dirty="0">
              <a:solidFill>
                <a:srgbClr val="0077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8000"/>
                </a:solidFill>
              </a:rPr>
              <a:t>/* anti sql injection */  </a:t>
            </a:r>
            <a:endParaRPr sz="1100" dirty="0">
              <a:solidFill>
                <a:srgbClr val="FF8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100" dirty="0">
              <a:solidFill>
                <a:srgbClr val="FF8000"/>
              </a:solidFill>
            </a:endParaRPr>
          </a:p>
          <a:p>
            <a:pPr marL="0" lvl="0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ko" dirty="0"/>
              <a:t>싱글쿼터를 \\’ 로 바꿔준다.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역슬래시는 바로 뒤에있는 문자 하나를 텍스트로 인식시킨다.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그러면 실제도 코드상에서 동작할때는 \’로 동작하기 때문에 내가 입력한 싱글쿼터가 백슬래시의 특성으로 인해 텍스트로 인식해 작동하지 않게 된다.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그러나 싱글쿼터는 필요없다.  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will use 더블쿼터 백슬래시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0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PHP 5.2.12 -&gt; 5.3버전에서 기본 옵션인 magic_qoute_gpc가 사라지게 되었다.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즉, PHP가 기본적으로 쿠기, REQUEST로 받아오는 값들에 대해 싱글,더블쿼더 + 백슬래시 필터링을 하지 않는다.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그러므로 우리는 역슬래시를 이용하여 풀 수 있다.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3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$query  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ko" sz="1200" dirty="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"select username from users where "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;  //변수에 쿼리 문자열을 저장하고</a:t>
            </a:r>
            <a:endParaRPr sz="1200" dirty="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$query 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.= </a:t>
            </a:r>
            <a:r>
              <a:rPr lang="ko" sz="1200" dirty="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"username='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ko" sz="1200" dirty="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$username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ko" sz="1200" dirty="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 and password='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ko" sz="1200" dirty="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$password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ko" sz="1200" dirty="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';"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;  // 받아온 변수와 함께 다시 이어 붙인다.</a:t>
            </a:r>
            <a:endParaRPr sz="1200" dirty="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서 $username이란 변수의 마지막에 역슬래시가 들어가게 된다면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"username='</a:t>
            </a:r>
            <a:r>
              <a:rPr lang="ko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asdf\' and password=</a:t>
            </a:r>
            <a:r>
              <a:rPr lang="ko" sz="1200" dirty="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ko" sz="1200" dirty="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$password</a:t>
            </a:r>
            <a:r>
              <a:rPr lang="ko" sz="1200" dirty="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ko" sz="1200" dirty="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';"</a:t>
            </a:r>
            <a:endParaRPr sz="1200" dirty="0">
              <a:solidFill>
                <a:srgbClr val="DD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$password 변수의 앞까지 전부 문자열이 되어버린다.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$password 변수부터는 다른 쿼리문을 집어넣는게 가능하다!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800" y="1152475"/>
            <a:ext cx="87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SQL 구문 중에서 union구문을 쓰게 되면 두가지 쿼리를 동시에 사용하는 것이 가능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$password 에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union select id username=”admin”;#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또는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or username="admin";#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을 보내면!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458</Words>
  <Application>Microsoft Office PowerPoint</Application>
  <PresentationFormat>화면 슬라이드 쇼(16:9)</PresentationFormat>
  <Paragraphs>65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Source Sans Pro</vt:lpstr>
      <vt:lpstr>Verdana</vt:lpstr>
      <vt:lpstr>Simple Light</vt:lpstr>
      <vt:lpstr>선린 교내해킹 방어 대회</vt:lpstr>
      <vt:lpstr>Contents</vt:lpstr>
      <vt:lpstr>Simple Login</vt:lpstr>
      <vt:lpstr>Simple Login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Click the button</vt:lpstr>
      <vt:lpstr>PowerPoint 프레젠테이션</vt:lpstr>
      <vt:lpstr>PowerPoint 프레젠테이션</vt:lpstr>
      <vt:lpstr>왜?</vt:lpstr>
      <vt:lpstr>PowerPoint 프레젠테이션</vt:lpstr>
      <vt:lpstr>Click the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선린 교내해킹 방어 대회</dc:title>
  <cp:lastModifiedBy>김 한솔</cp:lastModifiedBy>
  <cp:revision>6</cp:revision>
  <dcterms:modified xsi:type="dcterms:W3CDTF">2018-06-29T05:09:40Z</dcterms:modified>
</cp:coreProperties>
</file>