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1"/>
    <p:restoredTop sz="96327"/>
  </p:normalViewPr>
  <p:slideViewPr>
    <p:cSldViewPr snapToGrid="0" showGuides="1">
      <p:cViewPr varScale="1">
        <p:scale>
          <a:sx n="194" d="100"/>
          <a:sy n="194" d="100"/>
        </p:scale>
        <p:origin x="232" y="736"/>
      </p:cViewPr>
      <p:guideLst>
        <p:guide orient="horz" pos="2160"/>
        <p:guide pos="37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6AA8C-33AC-243B-F120-AD3CD746B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8CF31-F965-5AD1-4E58-C14311C6A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24916-1A10-46FF-FA05-D735E5B69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1FA5-5DF6-644C-B5DB-4B86BDB2644C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14573-2537-4BDC-BD8B-B439324CB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601D8-19E9-79FC-BB6F-A8E88DAD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9747-36E0-E843-89C5-05769AF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1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012F-4104-696F-B2EB-08EA04BC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4E287-D742-F1DA-8B4C-864E0262E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8F012-ECDC-C422-78A2-0B07DC514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1FA5-5DF6-644C-B5DB-4B86BDB2644C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E6E81-0CA3-8D75-7328-D0E7D2E64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C66B4-9338-D687-0816-74129EA7D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9747-36E0-E843-89C5-05769AF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81633F-60A5-80F9-360E-9C99E28A3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56C37-4D59-050F-2B62-B02D84D7C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EB834-9AEA-DF45-1A15-6A888A1CE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1FA5-5DF6-644C-B5DB-4B86BDB2644C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A79F5-3ED4-A259-8D8E-A5C39E7F3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40BD5-A1C4-E8C1-7637-9A842DAE4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9747-36E0-E843-89C5-05769AF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47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DA999-2105-B4A4-E702-1ECB69E99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90483-3D95-F22B-08FA-9B810E24F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CDF3-71AE-0327-7CF7-ABA1CA45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1FA5-5DF6-644C-B5DB-4B86BDB2644C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CA24F-D0C0-877C-E652-0AA1E9B80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8DB74-5527-9F58-9DB4-6AFE183E0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9747-36E0-E843-89C5-05769AF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0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32CD-2872-7256-E6D6-52DFC8A57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4ED5E-C064-4BFD-3A2B-1C8FB97D9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74E96-86BA-C380-D7C9-0FF1BFC8F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1FA5-5DF6-644C-B5DB-4B86BDB2644C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89369-FC1A-9B4C-D701-6DCA71A30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50DF9-4096-7769-B46E-425C09231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9747-36E0-E843-89C5-05769AF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54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D4349-0B36-F349-863A-E7915E3E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AB10A-2EE1-1125-66F3-12937F3E2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E0390-A1EE-AD6C-3EF0-D72116463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2B211-874D-267D-5897-9DCD33709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1FA5-5DF6-644C-B5DB-4B86BDB2644C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AEAB6-495E-A73B-145E-636C6377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AE7FC-459D-4E91-438F-CE5C0A00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9747-36E0-E843-89C5-05769AF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7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C89F-F771-1343-66B7-7E9440785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3E599-B69F-AA51-B6F4-CDF5460C9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F597A-3605-C666-6AF4-26B62A154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0805D1-04D9-D382-C2F3-9C273A2CAB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A18B05-40DE-A34F-E0BA-F257C9DAB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85CB6E-81A6-8A92-B43A-B08FD41B2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1FA5-5DF6-644C-B5DB-4B86BDB2644C}" type="datetimeFigureOut">
              <a:rPr lang="en-US" smtClean="0"/>
              <a:t>10/9/23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B94519-23D9-1C8B-2C65-088C8A5C1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747C4F-DA4C-A023-F855-1372C5B13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9747-36E0-E843-89C5-05769AF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44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B3DD8-DBE6-7C9C-7EC8-93E003A47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C597-DB86-B023-B4EB-60C855775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1FA5-5DF6-644C-B5DB-4B86BDB2644C}" type="datetimeFigureOut">
              <a:rPr lang="en-US" smtClean="0"/>
              <a:t>10/9/23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CC3A9-67F1-E287-5599-A2FB60468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891567-B160-B010-A841-531507486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9747-36E0-E843-89C5-05769AF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00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2F825B-6196-3B97-D3CA-4FCDA9B91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1FA5-5DF6-644C-B5DB-4B86BDB2644C}" type="datetimeFigureOut">
              <a:rPr lang="en-US" smtClean="0"/>
              <a:t>10/9/23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66EA65-24A6-8DAB-2B43-1BBC63E35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BCF3F-CB71-E89B-D47F-74B21B39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9747-36E0-E843-89C5-05769AF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17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441C6-12B8-E502-8B58-0ED3DF74B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F6F28-D8D7-31F9-E9A0-9F60ABD6C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2B6DA-8371-0F1D-65FC-F83CBE698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46881-A7BB-84D2-D284-ACC480A4C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1FA5-5DF6-644C-B5DB-4B86BDB2644C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22120-6829-82F5-CCC2-8B801E29C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E74E4-530C-D435-A4B2-7C570F66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9747-36E0-E843-89C5-05769AF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94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45633-6C10-DD6D-45EC-BFD91FA90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E7DEDE-FD62-B72B-A89A-650CA38503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FB673-7A6A-ECC9-85AF-9217E9B66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20BAB-4162-713D-FD48-ABC121E02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1FA5-5DF6-644C-B5DB-4B86BDB2644C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4F241-360C-3C58-6950-72033394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1ACB3-684C-B183-A3E1-243C730F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9747-36E0-E843-89C5-05769AF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8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66A7B5-6C54-358E-2A99-2186DF338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C7F30-82AC-F1BD-CE47-45A4A2F70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70F5A-ACF1-8FB9-8CBB-0B49A9D2F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B1FA5-5DF6-644C-B5DB-4B86BDB2644C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1A2A8-5D41-9E2D-98F2-49F4EE18A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0304-10F3-0982-5577-AC2392899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79747-36E0-E843-89C5-05769AF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3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F699E14E-E995-D75C-4566-35355435018E}"/>
              </a:ext>
            </a:extLst>
          </p:cNvPr>
          <p:cNvGrpSpPr/>
          <p:nvPr/>
        </p:nvGrpSpPr>
        <p:grpSpPr>
          <a:xfrm>
            <a:off x="1322054" y="335499"/>
            <a:ext cx="8367955" cy="5715475"/>
            <a:chOff x="1322054" y="1263056"/>
            <a:chExt cx="6611517" cy="4787918"/>
          </a:xfrm>
        </p:grpSpPr>
        <p:pic>
          <p:nvPicPr>
            <p:cNvPr id="5" name="Graphic 4" descr="Man outline">
              <a:extLst>
                <a:ext uri="{FF2B5EF4-FFF2-40B4-BE49-F238E27FC236}">
                  <a16:creationId xmlns:a16="http://schemas.microsoft.com/office/drawing/2014/main" id="{68257D9C-F137-E310-1DBA-38FA0AF25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51436" y="1263056"/>
              <a:ext cx="2286000" cy="2286000"/>
            </a:xfrm>
            <a:prstGeom prst="rect">
              <a:avLst/>
            </a:prstGeom>
          </p:spPr>
        </p:pic>
        <p:pic>
          <p:nvPicPr>
            <p:cNvPr id="7" name="Graphic 6" descr="Baseball with solid fill">
              <a:extLst>
                <a:ext uri="{FF2B5EF4-FFF2-40B4-BE49-F238E27FC236}">
                  <a16:creationId xmlns:a16="http://schemas.microsoft.com/office/drawing/2014/main" id="{D2FA5A76-65C4-23BC-83F9-C6CC057AA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22054" y="3764974"/>
              <a:ext cx="2286000" cy="2286000"/>
            </a:xfrm>
            <a:prstGeom prst="rect">
              <a:avLst/>
            </a:prstGeom>
          </p:spPr>
        </p:pic>
        <p:pic>
          <p:nvPicPr>
            <p:cNvPr id="9" name="Graphic 8" descr="Crawl with solid fill">
              <a:extLst>
                <a:ext uri="{FF2B5EF4-FFF2-40B4-BE49-F238E27FC236}">
                  <a16:creationId xmlns:a16="http://schemas.microsoft.com/office/drawing/2014/main" id="{0976BDD2-E516-0F95-955D-5AA19239E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09371" y="3732557"/>
              <a:ext cx="2286000" cy="2286000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2AB7ED-2B27-5EFD-2FAB-90F99FA5971B}"/>
                </a:ext>
              </a:extLst>
            </p:cNvPr>
            <p:cNvCxnSpPr>
              <a:cxnSpLocks/>
            </p:cNvCxnSpPr>
            <p:nvPr/>
          </p:nvCxnSpPr>
          <p:spPr>
            <a:xfrm>
              <a:off x="3677335" y="3947050"/>
              <a:ext cx="4243079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8AB118F-1B73-3E8A-DEE0-F3C442D6FADE}"/>
                </a:ext>
              </a:extLst>
            </p:cNvPr>
            <p:cNvCxnSpPr>
              <a:cxnSpLocks/>
            </p:cNvCxnSpPr>
            <p:nvPr/>
          </p:nvCxnSpPr>
          <p:spPr>
            <a:xfrm>
              <a:off x="3677335" y="5573015"/>
              <a:ext cx="4256236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E90A0C2-693F-FDAA-29AE-41A81438F578}"/>
                </a:ext>
              </a:extLst>
            </p:cNvPr>
            <p:cNvCxnSpPr>
              <a:cxnSpLocks/>
            </p:cNvCxnSpPr>
            <p:nvPr/>
          </p:nvCxnSpPr>
          <p:spPr>
            <a:xfrm>
              <a:off x="5446929" y="2677416"/>
              <a:ext cx="874930" cy="1782751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520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an outline">
            <a:extLst>
              <a:ext uri="{FF2B5EF4-FFF2-40B4-BE49-F238E27FC236}">
                <a16:creationId xmlns:a16="http://schemas.microsoft.com/office/drawing/2014/main" id="{68257D9C-F137-E310-1DBA-38FA0AF25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9967" y="335499"/>
            <a:ext cx="2893307" cy="2728864"/>
          </a:xfrm>
          <a:prstGeom prst="rect">
            <a:avLst/>
          </a:prstGeom>
        </p:spPr>
      </p:pic>
      <p:pic>
        <p:nvPicPr>
          <p:cNvPr id="7" name="Graphic 6" descr="Baseball with solid fill">
            <a:extLst>
              <a:ext uri="{FF2B5EF4-FFF2-40B4-BE49-F238E27FC236}">
                <a16:creationId xmlns:a16="http://schemas.microsoft.com/office/drawing/2014/main" id="{D2FA5A76-65C4-23BC-83F9-C6CC057AAC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22054" y="3322110"/>
            <a:ext cx="2893307" cy="2728864"/>
          </a:xfrm>
          <a:prstGeom prst="rect">
            <a:avLst/>
          </a:prstGeom>
        </p:spPr>
      </p:pic>
      <p:pic>
        <p:nvPicPr>
          <p:cNvPr id="9" name="Graphic 8" descr="Crawl with solid fill">
            <a:extLst>
              <a:ext uri="{FF2B5EF4-FFF2-40B4-BE49-F238E27FC236}">
                <a16:creationId xmlns:a16="http://schemas.microsoft.com/office/drawing/2014/main" id="{0976BDD2-E516-0F95-955D-5AA19239EB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5823" y="3283413"/>
            <a:ext cx="2893307" cy="272886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2AB7ED-2B27-5EFD-2FAB-90F99FA5971B}"/>
              </a:ext>
            </a:extLst>
          </p:cNvPr>
          <p:cNvCxnSpPr>
            <a:cxnSpLocks/>
          </p:cNvCxnSpPr>
          <p:nvPr/>
        </p:nvCxnSpPr>
        <p:spPr>
          <a:xfrm>
            <a:off x="4303047" y="3539460"/>
            <a:ext cx="537031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AB118F-1B73-3E8A-DEE0-F3C442D6FADE}"/>
              </a:ext>
            </a:extLst>
          </p:cNvPr>
          <p:cNvCxnSpPr>
            <a:cxnSpLocks/>
          </p:cNvCxnSpPr>
          <p:nvPr/>
        </p:nvCxnSpPr>
        <p:spPr>
          <a:xfrm>
            <a:off x="4303047" y="5480421"/>
            <a:ext cx="53869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Bucket and shovel with solid fill">
            <a:extLst>
              <a:ext uri="{FF2B5EF4-FFF2-40B4-BE49-F238E27FC236}">
                <a16:creationId xmlns:a16="http://schemas.microsoft.com/office/drawing/2014/main" id="{DAEDC653-4C3A-492F-A48D-BE4C154AD8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83485" y="1849612"/>
            <a:ext cx="1610616" cy="161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59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J. Kootsookos</dc:creator>
  <cp:lastModifiedBy>Peter J. Kootsookos</cp:lastModifiedBy>
  <cp:revision>3</cp:revision>
  <dcterms:created xsi:type="dcterms:W3CDTF">2023-10-09T11:13:14Z</dcterms:created>
  <dcterms:modified xsi:type="dcterms:W3CDTF">2023-10-09T11:25:00Z</dcterms:modified>
</cp:coreProperties>
</file>