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563779-F81A-4C18-8E50-C378688A0C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95DEB6D-0E35-43A3-8FFE-93E2168E98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A6B299C-6357-484D-B6FC-9EB629E52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66BE0-2331-4A8E-9379-3CBF7D2DFA9A}" type="datetimeFigureOut">
              <a:rPr lang="de-CH" smtClean="0"/>
              <a:t>10.03.2019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F250451-33DE-4A26-A9C7-13E4E847E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32FACDD-6201-49A4-B7E3-7F5766CD3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5A795-A368-4BD4-983E-386413DB50D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67594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CF5DA6-C591-4A69-876F-396F4E8EF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F9AB094-EB01-4366-82F7-83BCAC3EF7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7857AA-D6F3-45F8-889E-260F52DA3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66BE0-2331-4A8E-9379-3CBF7D2DFA9A}" type="datetimeFigureOut">
              <a:rPr lang="de-CH" smtClean="0"/>
              <a:t>10.03.2019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0D7A4B8-50D3-4757-9CD4-95AF78F06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80475C1-008D-4413-BFE4-684C59E69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5A795-A368-4BD4-983E-386413DB50D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50396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C86647F-AC6C-4E37-BF49-46311C9144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B8E4346-C405-45A5-8677-A9716A0C92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1B106F3-4403-4BF0-B641-13072AE21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66BE0-2331-4A8E-9379-3CBF7D2DFA9A}" type="datetimeFigureOut">
              <a:rPr lang="de-CH" smtClean="0"/>
              <a:t>10.03.2019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F74A925-2A33-4C0E-A408-B1584A6DF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1DFE9CE-3862-4517-9728-78E5F6075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5A795-A368-4BD4-983E-386413DB50D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15390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9657B9-2D15-437F-9FED-746C0816B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90D7EE4-FD74-452F-AAB7-D0FD325CD4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AA357D4-27C3-4F44-AE26-72A7C5D23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66BE0-2331-4A8E-9379-3CBF7D2DFA9A}" type="datetimeFigureOut">
              <a:rPr lang="de-CH" smtClean="0"/>
              <a:t>10.03.2019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5A76E35-9C69-4271-BC43-FA3B5ED15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ADFBD86-5AF9-4464-8ACE-613200C55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5A795-A368-4BD4-983E-386413DB50D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3502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7EFDCC-C47E-447D-A95C-EC20FFA6C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B92C8B6-4023-4FB8-A8EF-7413665263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20E4677-F05C-45F8-9BCB-9177339DF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66BE0-2331-4A8E-9379-3CBF7D2DFA9A}" type="datetimeFigureOut">
              <a:rPr lang="de-CH" smtClean="0"/>
              <a:t>10.03.2019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9F9421E-57CB-413B-8902-5FD679E4B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FA7912C-4FDB-4AAB-9472-D1F81C731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5A795-A368-4BD4-983E-386413DB50D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82886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12FB2D-684E-4626-800B-74DFE0508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B7EB0AB-B766-4713-A776-A1C165D1DF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DFF953A-3F00-4B41-9317-7CD5742687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39C2261-51D5-477A-A0B7-E64E67B39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66BE0-2331-4A8E-9379-3CBF7D2DFA9A}" type="datetimeFigureOut">
              <a:rPr lang="de-CH" smtClean="0"/>
              <a:t>10.03.2019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94C518F-D416-4396-A4B2-F9FFDC248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2348545-031E-4AB6-B7F6-7865ED4FA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5A795-A368-4BD4-983E-386413DB50D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46892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9D8083-CFBD-4A76-841D-B29457A9D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C4A8566-EFF6-4AF7-87DB-0CB442B4D3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BF7D720-6FD2-43A5-9C69-B14C36EFE1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1D02552-2C7B-4AD2-AB47-EA463780B9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1196FC9-2027-4EB8-856B-BEF92275FE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53A78F3-EB19-4A9E-B1F1-F640DE4BE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66BE0-2331-4A8E-9379-3CBF7D2DFA9A}" type="datetimeFigureOut">
              <a:rPr lang="de-CH" smtClean="0"/>
              <a:t>10.03.2019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9C8CBF7-C701-4C85-8574-6CF0F1C76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856A20E-1FF0-4FB6-A695-003C29E9A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5A795-A368-4BD4-983E-386413DB50D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10992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320EFD-6F5E-410B-9B59-1C5D4AC95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7B4C2C0-C68E-4224-856E-D09753D24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66BE0-2331-4A8E-9379-3CBF7D2DFA9A}" type="datetimeFigureOut">
              <a:rPr lang="de-CH" smtClean="0"/>
              <a:t>10.03.2019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E6233BC-429E-4904-A802-38DF05964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DBB961F-DBAB-40C7-A85A-D48BE5289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5A795-A368-4BD4-983E-386413DB50D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80762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75FE9F2-3AC0-4448-8306-954A0B9EB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66BE0-2331-4A8E-9379-3CBF7D2DFA9A}" type="datetimeFigureOut">
              <a:rPr lang="de-CH" smtClean="0"/>
              <a:t>10.03.2019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0D39ACD-67EA-408F-8FC9-80C6FF1B4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5E5A33D-B25E-469C-8F1C-558A1D1A4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5A795-A368-4BD4-983E-386413DB50D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22035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C43C02-D537-47F1-A522-10A07C4DB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43BEE2B-CF0A-4C9A-AE93-E3F356A375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70149B8-79E7-49AE-BFC9-5B134B39AC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AF54FB2-8F86-4E1E-A96F-E972C289A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66BE0-2331-4A8E-9379-3CBF7D2DFA9A}" type="datetimeFigureOut">
              <a:rPr lang="de-CH" smtClean="0"/>
              <a:t>10.03.2019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3157F40-4C46-4296-A144-7C158E163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8BAAF00-690D-4E08-ACE3-2EAE9C2A9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5A795-A368-4BD4-983E-386413DB50D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54994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CDAAB6-DE7C-44DA-AC7D-35246D123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B315015-0E20-4280-A861-4209B09180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7D8033D-7882-48E4-8C81-08F79AFA9E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8410DC1-5B79-4F52-AED6-DBCE21F2A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66BE0-2331-4A8E-9379-3CBF7D2DFA9A}" type="datetimeFigureOut">
              <a:rPr lang="de-CH" smtClean="0"/>
              <a:t>10.03.2019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C62C79B-DC5D-48D1-951C-147482930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C957E85-2A6B-4EF0-9E7D-8A24B3E12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5A795-A368-4BD4-983E-386413DB50D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99002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31AA5FD-ABAB-4924-9780-C04B0A190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73B6FF7-0900-48EC-BD65-86FCC20C51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7D745C6-D3A3-4558-AFD5-0321926E23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66BE0-2331-4A8E-9379-3CBF7D2DFA9A}" type="datetimeFigureOut">
              <a:rPr lang="de-CH" smtClean="0"/>
              <a:t>10.03.2019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08A555B-8835-4CA9-AEDC-3F7179645E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CD584D4-747F-41C0-A2BE-551407B31C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C5A795-A368-4BD4-983E-386413DB50D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44809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980FC7-8B0C-4DE2-A10E-336D3AAF71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Synthesizer Projekt DTP2</a:t>
            </a:r>
            <a:br>
              <a:rPr lang="de-CH" dirty="0"/>
            </a:br>
            <a:r>
              <a:rPr lang="de-CH" dirty="0"/>
              <a:t>FS2019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61B37D0-8A6F-49C8-AEDF-16AD8B7632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09075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Breitbild</PresentationFormat>
  <Paragraphs>1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Synthesizer Projekt DTP2 FS2019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Synthesizer Projekt DTP2 FS2019</dc:title>
  <dc:creator>Heinzen Marco (heinzma2)</dc:creator>
  <cp:lastModifiedBy>Heinzen Marco (heinzma2)</cp:lastModifiedBy>
  <cp:revision>2</cp:revision>
  <dcterms:created xsi:type="dcterms:W3CDTF">2019-03-10T09:56:04Z</dcterms:created>
  <dcterms:modified xsi:type="dcterms:W3CDTF">2019-03-10T09:58:08Z</dcterms:modified>
</cp:coreProperties>
</file>