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25BF8F-5101-4554-A788-288A35B97F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5C9F8F-16B9-45FC-9BA6-A18D7BFB09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1A0ED4-9BB4-441F-8A42-5EB0226A42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C4C9D6-9E66-420F-BEC7-369D8DDE20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DCA03D-DA2F-454B-934C-E95F9354EC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1A8A1B-E938-47F7-AE53-0C5991BE31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81818C-9B20-4B13-9542-CECCE37625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2542A4-D85A-4988-A472-E7F4AEAD8E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18300-F20C-4075-AB71-FCE6BFD4C9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658AE7-2580-4584-AC64-B6AA253A12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D5A6A5-BD9B-472E-80EC-B6FFACFAED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559184-CB35-46CF-BE7B-91EAF3E686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16200000">
            <a:off x="43920" y="538920"/>
            <a:ext cx="855000" cy="720000"/>
          </a:xfrm>
          <a:prstGeom prst="parallelogram">
            <a:avLst>
              <a:gd name="adj" fmla="val 30987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7640280" y="100800"/>
            <a:ext cx="1201320" cy="370800"/>
          </a:xfrm>
          <a:prstGeom prst="parallelogram">
            <a:avLst>
              <a:gd name="adj" fmla="val 88517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st="101823" dir="2700000" blurRad="3816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3" name="rest2"/>
          <p:cNvSpPr/>
          <p:nvPr/>
        </p:nvSpPr>
        <p:spPr>
          <a:xfrm>
            <a:off x="7969320" y="162360"/>
            <a:ext cx="90540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70000" y="471600"/>
            <a:ext cx="89316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8EE8E09-2252-403B-8ABC-93AD4D36607A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11600" y="47160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1"/>
          <p:cNvSpPr/>
          <p:nvPr/>
        </p:nvSpPr>
        <p:spPr>
          <a:xfrm>
            <a:off x="7969320" y="100800"/>
            <a:ext cx="90468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linux.die.net/man/" TargetMode="External"/><Relationship Id="rId2" Type="http://schemas.openxmlformats.org/officeDocument/2006/relationships/hyperlink" Target="https://en.wikipedia.org/wiki/HTTP" TargetMode="External"/><Relationship Id="rId3" Type="http://schemas.openxmlformats.org/officeDocument/2006/relationships/hyperlink" Target="https://developer.mozilla.org/en-US/docs/Web/HTTP/Methods/PUT" TargetMode="External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</a:rPr>
              <a:t>CS-310 Operating Systems Final Project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Multi-threaded HTTP Client-Server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50000"/>
              </a:lnSpc>
              <a:buNone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A Game of Rock Paper Scissors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Presentation by: Jerrin C. Redmon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</a:rPr>
              <a:t>What does it do?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72600" y="1371600"/>
            <a:ext cx="3282120" cy="32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program hosts a multi-threaded server of a game of rock paper scissors using basic HTTP requests and responses. It is broken into two part: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Server which host the game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client that connects to the game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886200" y="1996920"/>
            <a:ext cx="5565240" cy="23464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</a:rPr>
              <a:t>Tools used and why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2606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Linux based Operating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Provided a unique multi-threaded process unlike Windows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Programming Language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Allows direct access/control over the operating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486400" y="1371600"/>
            <a:ext cx="2355120" cy="3200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</a:rPr>
              <a:t>Windows vs Linux Threads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3574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Window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Creates Threads are each tied to their own unique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Does not have Threads,and instead are treated as processes with 100% of memory being shared between them.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144320" y="1631520"/>
            <a:ext cx="5228280" cy="29404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</a:rPr>
              <a:t>Sources Used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1"/>
              </a:rPr>
              <a:t>https://linux.die.net/man/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Linux Man Pages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2"/>
              </a:rPr>
              <a:t>https://en.wikipedia.org/wiki/HTTP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3"/>
              </a:rPr>
              <a:t>https://developer.mozilla.org/en-US/docs/Web/HTTP/Methods/PUT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Mozilla developer web docs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</a:rPr>
              <a:t>How does it all work?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514600" y="2514600"/>
            <a:ext cx="4656600" cy="62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 u="dbl">
                <a:solidFill>
                  <a:srgbClr val="000000"/>
                </a:solidFill>
                <a:uFillTx/>
                <a:latin typeface="Arial"/>
              </a:rPr>
              <a:t>CODE REVIEW!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2023-11-29T07:59:49Z</dcterms:created>
  <dc:creator/>
  <dc:description/>
  <dc:language>en-US</dc:language>
  <cp:lastModifiedBy/>
  <dcterms:modified xsi:type="dcterms:W3CDTF">2023-11-29T09:07:00Z</dcterms:modified>
  <cp:revision>6</cp:revision>
  <dc:subject/>
  <dc:title>Inspiration</dc:title>
</cp:coreProperties>
</file>