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0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85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841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59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3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089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20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15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65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87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4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E1B63-1BF0-4A7E-97AC-DA9A49514E2D}" type="datetimeFigureOut">
              <a:rPr kumimoji="1" lang="ja-JP" altLang="en-US" smtClean="0"/>
              <a:t>2024/4/29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8336-29D1-406C-9E76-6E11E51F7D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22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iita.com/dolfalf/items/1359353aa337466f4d1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3239"/>
            <a:ext cx="9144000" cy="625414"/>
          </a:xfrm>
        </p:spPr>
        <p:txBody>
          <a:bodyPr>
            <a:normAutofit fontScale="90000"/>
          </a:bodyPr>
          <a:lstStyle/>
          <a:p>
            <a:r>
              <a:rPr kumimoji="1" lang="en-US" altLang="ja-JP" sz="4800" smtClean="0"/>
              <a:t>Git</a:t>
            </a:r>
            <a:r>
              <a:rPr kumimoji="1" lang="ja-JP" altLang="en-US" sz="4800" smtClean="0"/>
              <a:t>必要最小限メモ</a:t>
            </a:r>
            <a:endParaRPr kumimoji="1" lang="ja-JP" altLang="en-US" sz="4800"/>
          </a:p>
        </p:txBody>
      </p:sp>
      <p:sp>
        <p:nvSpPr>
          <p:cNvPr id="4" name="正方形/長方形 3"/>
          <p:cNvSpPr/>
          <p:nvPr/>
        </p:nvSpPr>
        <p:spPr>
          <a:xfrm>
            <a:off x="776539" y="1313874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smtClean="0"/>
              <a:t>Git</a:t>
            </a:r>
            <a:r>
              <a:rPr lang="ja-JP" altLang="en-US" sz="2400" smtClean="0"/>
              <a:t>はバージョン</a:t>
            </a:r>
            <a:r>
              <a:rPr lang="ja-JP" altLang="en-US" sz="2400"/>
              <a:t>管理</a:t>
            </a:r>
            <a:r>
              <a:rPr lang="ja-JP" altLang="en-US" sz="2400" smtClean="0"/>
              <a:t>システム</a:t>
            </a:r>
            <a:endParaRPr lang="ja-JP" altLang="en-US" sz="2400"/>
          </a:p>
        </p:txBody>
      </p:sp>
      <p:sp>
        <p:nvSpPr>
          <p:cNvPr id="5" name="正方形/長方形 4"/>
          <p:cNvSpPr/>
          <p:nvPr/>
        </p:nvSpPr>
        <p:spPr>
          <a:xfrm>
            <a:off x="945266" y="1921428"/>
            <a:ext cx="100661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変更履歴を記録しておく</a:t>
            </a:r>
            <a:r>
              <a:rPr lang="ja-JP" altLang="en-US" smtClean="0"/>
              <a:t>もので、修正、追加を</a:t>
            </a:r>
            <a:r>
              <a:rPr lang="ja-JP" altLang="en-US" smtClean="0">
                <a:solidFill>
                  <a:srgbClr val="FF0000"/>
                </a:solidFill>
              </a:rPr>
              <a:t>記録</a:t>
            </a:r>
            <a:r>
              <a:rPr lang="ja-JP" altLang="en-US"/>
              <a:t>（ コミット </a:t>
            </a:r>
            <a:r>
              <a:rPr lang="ja-JP" altLang="en-US" smtClean="0"/>
              <a:t>）できる。</a:t>
            </a:r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76538" y="2567733"/>
            <a:ext cx="1023484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/>
              <a:t>Git</a:t>
            </a:r>
            <a:r>
              <a:rPr lang="ja-JP" altLang="en-US" sz="2400"/>
              <a:t>の流れ</a:t>
            </a:r>
          </a:p>
          <a:p>
            <a:endParaRPr lang="ja-JP" altLang="en-US"/>
          </a:p>
          <a:p>
            <a:r>
              <a:rPr lang="ja-JP" altLang="en-US"/>
              <a:t>    </a:t>
            </a:r>
            <a:r>
              <a:rPr lang="ja-JP" altLang="en-US" smtClean="0"/>
              <a:t>１．ローカルリポジトリ</a:t>
            </a:r>
            <a:r>
              <a:rPr lang="en-US" altLang="ja-JP"/>
              <a:t>(</a:t>
            </a:r>
            <a:r>
              <a:rPr lang="ja-JP" altLang="en-US"/>
              <a:t>バージョン管理したいディレクトリ</a:t>
            </a:r>
            <a:r>
              <a:rPr lang="en-US" altLang="ja-JP"/>
              <a:t>)</a:t>
            </a:r>
            <a:r>
              <a:rPr lang="ja-JP" altLang="en-US"/>
              <a:t>の</a:t>
            </a:r>
            <a:r>
              <a:rPr lang="ja-JP" altLang="en-US" smtClean="0"/>
              <a:t>初期化    </a:t>
            </a:r>
            <a:r>
              <a:rPr lang="en-US" altLang="ja-JP" b="1"/>
              <a:t>git init</a:t>
            </a:r>
          </a:p>
          <a:p>
            <a:endParaRPr lang="en-US" altLang="ja-JP"/>
          </a:p>
          <a:p>
            <a:r>
              <a:rPr lang="en-US" altLang="ja-JP"/>
              <a:t>    </a:t>
            </a:r>
            <a:r>
              <a:rPr lang="ja-JP" altLang="en-US" smtClean="0"/>
              <a:t>２．ファイル</a:t>
            </a:r>
            <a:r>
              <a:rPr lang="ja-JP" altLang="en-US"/>
              <a:t>の新規作成、編集</a:t>
            </a:r>
          </a:p>
          <a:p>
            <a:endParaRPr lang="ja-JP" altLang="en-US"/>
          </a:p>
          <a:p>
            <a:r>
              <a:rPr lang="ja-JP" altLang="en-US"/>
              <a:t>    </a:t>
            </a:r>
            <a:r>
              <a:rPr lang="ja-JP" altLang="en-US" smtClean="0"/>
              <a:t>３．編集</a:t>
            </a:r>
            <a:r>
              <a:rPr lang="ja-JP" altLang="en-US"/>
              <a:t>したファイルをインデックス</a:t>
            </a:r>
            <a:r>
              <a:rPr lang="en-US" altLang="ja-JP"/>
              <a:t>(</a:t>
            </a:r>
            <a:r>
              <a:rPr lang="ja-JP" altLang="en-US"/>
              <a:t>バージョン管理の対象</a:t>
            </a:r>
            <a:r>
              <a:rPr lang="en-US" altLang="ja-JP"/>
              <a:t>)</a:t>
            </a:r>
            <a:r>
              <a:rPr lang="ja-JP" altLang="en-US"/>
              <a:t>に登</a:t>
            </a:r>
            <a:r>
              <a:rPr lang="ja-JP" altLang="en-US" smtClean="0"/>
              <a:t>録する    </a:t>
            </a:r>
            <a:r>
              <a:rPr lang="en-US" altLang="ja-JP" b="1"/>
              <a:t>git add</a:t>
            </a:r>
          </a:p>
          <a:p>
            <a:endParaRPr lang="en-US" altLang="ja-JP"/>
          </a:p>
          <a:p>
            <a:r>
              <a:rPr lang="en-US" altLang="ja-JP"/>
              <a:t>    </a:t>
            </a:r>
            <a:r>
              <a:rPr lang="ja-JP" altLang="en-US" smtClean="0"/>
              <a:t>４．インデックス</a:t>
            </a:r>
            <a:r>
              <a:rPr lang="ja-JP" altLang="en-US"/>
              <a:t>をコミット</a:t>
            </a:r>
            <a:r>
              <a:rPr lang="en-US" altLang="ja-JP"/>
              <a:t>(</a:t>
            </a:r>
            <a:r>
              <a:rPr lang="ja-JP" altLang="en-US"/>
              <a:t>バージョン登録</a:t>
            </a:r>
            <a:r>
              <a:rPr lang="en-US" altLang="ja-JP"/>
              <a:t>)</a:t>
            </a:r>
            <a:r>
              <a:rPr lang="ja-JP" altLang="en-US" smtClean="0"/>
              <a:t>する    </a:t>
            </a:r>
            <a:r>
              <a:rPr lang="en-US" altLang="ja-JP" b="1"/>
              <a:t>git commit</a:t>
            </a:r>
          </a:p>
          <a:p>
            <a:endParaRPr lang="en-US" altLang="ja-JP"/>
          </a:p>
          <a:p>
            <a:r>
              <a:rPr lang="ja-JP" altLang="en-US" smtClean="0"/>
              <a:t>５．ファイルの編集に戻る・基本的</a:t>
            </a:r>
            <a:r>
              <a:rPr lang="ja-JP" altLang="en-US"/>
              <a:t>にはこれを</a:t>
            </a:r>
            <a:r>
              <a:rPr lang="ja-JP" altLang="en-US" smtClean="0"/>
              <a:t>繰り返す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76538" y="5799387"/>
            <a:ext cx="70682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400"/>
              <a:t>https://qiita.com/wataling/items/b730a1f5efdb5c52639a</a:t>
            </a:r>
            <a:endParaRPr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63766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3239"/>
            <a:ext cx="9144000" cy="799034"/>
          </a:xfrm>
        </p:spPr>
        <p:txBody>
          <a:bodyPr>
            <a:normAutofit fontScale="90000"/>
          </a:bodyPr>
          <a:lstStyle/>
          <a:p>
            <a:r>
              <a:rPr kumimoji="1" lang="en-US" altLang="ja-JP" smtClean="0"/>
              <a:t>Git</a:t>
            </a:r>
            <a:r>
              <a:rPr kumimoji="1" lang="ja-JP" altLang="en-US" smtClean="0"/>
              <a:t>必要最小限メモ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98509" y="138081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mtClean="0"/>
              <a:t>ローカルリポジトリの初期化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63929" y="2828836"/>
            <a:ext cx="9780608" cy="13234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$ mkdir </a:t>
            </a:r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git-test</a:t>
            </a:r>
          </a:p>
          <a:p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cd git-test</a:t>
            </a:r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/</a:t>
            </a:r>
          </a:p>
          <a:p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git </a:t>
            </a:r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init</a:t>
            </a:r>
          </a:p>
          <a:p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Initialized </a:t>
            </a:r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empty Git repository in /private/var/folders/xc/blk0wtmj21s5twhkbq51j3_40000gn/T/tmpspace.4aawRiydTw/git-test/.git/</a:t>
            </a:r>
            <a:endParaRPr lang="ja-JP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96051" y="18355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/>
              <a:t>作業用のディレクトリを作成し、初期化します。</a:t>
            </a:r>
          </a:p>
          <a:p>
            <a:r>
              <a:rPr lang="ja-JP" altLang="en-US"/>
              <a:t>初期化には</a:t>
            </a:r>
            <a:r>
              <a:rPr lang="en-US" altLang="ja-JP"/>
              <a:t>git init</a:t>
            </a:r>
            <a:r>
              <a:rPr lang="ja-JP" altLang="en-US"/>
              <a:t>を</a:t>
            </a:r>
            <a:r>
              <a:rPr lang="ja-JP" altLang="en-US" smtClean="0"/>
              <a:t>使います。</a:t>
            </a:r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196050" y="4761015"/>
            <a:ext cx="84572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すでに作業しているディレクトリがあり、新たにバージョン管理したいだけなら</a:t>
            </a:r>
            <a:r>
              <a:rPr lang="en-US" altLang="ja-JP"/>
              <a:t>git init</a:t>
            </a:r>
            <a:r>
              <a:rPr lang="ja-JP" altLang="en-US"/>
              <a:t>のみで良いです。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84" y="5819845"/>
            <a:ext cx="709026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80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73239"/>
            <a:ext cx="9144000" cy="799034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現場で必要な最小限の</a:t>
            </a:r>
            <a:r>
              <a:rPr lang="en-US" altLang="ja-JP"/>
              <a:t>Git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898509" y="1380810"/>
            <a:ext cx="188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mtClean="0"/>
              <a:t>Git</a:t>
            </a:r>
            <a:r>
              <a:rPr lang="ja-JP" altLang="en-US" smtClean="0"/>
              <a:t>作業者の登録</a:t>
            </a:r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63929" y="2828836"/>
            <a:ext cx="9780608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$ git config --global user.name "John </a:t>
            </a:r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Doe“</a:t>
            </a:r>
          </a:p>
          <a:p>
            <a:r>
              <a:rPr lang="en-US" altLang="ja-JP" sz="1600" smtClean="0">
                <a:solidFill>
                  <a:schemeClr val="bg1">
                    <a:lumMod val="95000"/>
                  </a:schemeClr>
                </a:solidFill>
              </a:rPr>
              <a:t>$ </a:t>
            </a:r>
            <a:r>
              <a:rPr lang="en-US" altLang="ja-JP" sz="1600">
                <a:solidFill>
                  <a:schemeClr val="bg1">
                    <a:lumMod val="95000"/>
                  </a:schemeClr>
                </a:solidFill>
              </a:rPr>
              <a:t>git config --global user.email johndoe@example.com</a:t>
            </a:r>
            <a:endParaRPr lang="ja-JP" altLang="en-US" sz="1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1196051" y="1835513"/>
            <a:ext cx="89202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/>
              <a:t>ソースをコミットする際に履歴を残す必要があるため、自分の</a:t>
            </a:r>
            <a:r>
              <a:rPr lang="en-US" altLang="ja-JP"/>
              <a:t>Git</a:t>
            </a:r>
            <a:r>
              <a:rPr lang="ja-JP" altLang="en-US"/>
              <a:t>情報を登録します。レポジトリ事にも設定可能だが、一般的にはグローバル設定をします。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062958" y="1346556"/>
            <a:ext cx="6066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/>
              <a:t>https://qiita.com/dolfalf/items/1359353aa337466f4d1f</a:t>
            </a:r>
            <a:endParaRPr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9292083" y="1292685"/>
            <a:ext cx="110799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smtClean="0">
                <a:hlinkClick r:id="rId2"/>
              </a:rPr>
              <a:t>リンク</a:t>
            </a:r>
            <a:endParaRPr lang="en-US" altLang="ja-JP" sz="2400" b="1" smtClean="0"/>
          </a:p>
          <a:p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23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242</Words>
  <Application>Microsoft Office PowerPoint</Application>
  <PresentationFormat>ワイド画面</PresentationFormat>
  <Paragraphs>31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Git必要最小限メモ</vt:lpstr>
      <vt:lpstr>Git必要最小限メモ</vt:lpstr>
      <vt:lpstr>現場で必要な最小限のGit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Git必要最小限メモ</dc:title>
  <dc:creator>lenovo</dc:creator>
  <cp:lastModifiedBy>lenovo</cp:lastModifiedBy>
  <cp:revision>13</cp:revision>
  <dcterms:created xsi:type="dcterms:W3CDTF">2024-04-29T08:42:35Z</dcterms:created>
  <dcterms:modified xsi:type="dcterms:W3CDTF">2024-04-29T09:37:57Z</dcterms:modified>
</cp:coreProperties>
</file>