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2" r:id="rId5"/>
    <p:sldMasterId id="2147483674" r:id="rId6"/>
  </p:sldMasterIdLst>
  <p:notesMasterIdLst>
    <p:notesMasterId r:id="rId23"/>
  </p:notes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</p:sldIdLst>
  <p:sldSz cx="9144000" cy="5143500" type="screen16x9"/>
  <p:notesSz cx="6858000" cy="9144000"/>
  <p:defaultTextStyle>
    <a:defPPr>
      <a:defRPr lang="nl-NL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1D5"/>
    <a:srgbClr val="1191FA"/>
    <a:srgbClr val="848384"/>
    <a:srgbClr val="FC6039"/>
    <a:srgbClr val="00C877"/>
    <a:srgbClr val="1961AB"/>
    <a:srgbClr val="0082CA"/>
    <a:srgbClr val="0096D4"/>
    <a:srgbClr val="0F84C9"/>
    <a:srgbClr val="B7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20"/>
    <p:restoredTop sz="91831"/>
  </p:normalViewPr>
  <p:slideViewPr>
    <p:cSldViewPr snapToGrid="0" snapToObjects="1">
      <p:cViewPr varScale="1">
        <p:scale>
          <a:sx n="136" d="100"/>
          <a:sy n="13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slide" Target="slides/slide2.xml"/>
<Relationship Id="rId13" Type="http://schemas.openxmlformats.org/officeDocument/2006/relationships/slide" Target="slides/slide7.xml"/>
<Relationship Id="rId18" Type="http://schemas.openxmlformats.org/officeDocument/2006/relationships/slide" Target="slides/slide12.xml"/>
<Relationship Id="rId26" Type="http://schemas.openxmlformats.org/officeDocument/2006/relationships/theme" Target="theme/theme1.xml"/>
<Relationship Id="rId3" Type="http://schemas.openxmlformats.org/officeDocument/2006/relationships/customXml" Target="../customXml/item3.xml"/>
<Relationship Id="rId21" Type="http://schemas.openxmlformats.org/officeDocument/2006/relationships/slide" Target="slides/slide15.xml"/>
<Relationship Id="rId7" Type="http://schemas.openxmlformats.org/officeDocument/2006/relationships/slide" Target="slides/slide1.xml"/>
<Relationship Id="rId12" Type="http://schemas.openxmlformats.org/officeDocument/2006/relationships/slide" Target="slides/slide6.xml"/>
<Relationship Id="rId17" Type="http://schemas.openxmlformats.org/officeDocument/2006/relationships/slide" Target="slides/slide11.xml"/>
<Relationship Id="rId25" Type="http://schemas.openxmlformats.org/officeDocument/2006/relationships/viewProps" Target="viewProps.xml"/>
<Relationship Id="rId2" Type="http://schemas.openxmlformats.org/officeDocument/2006/relationships/customXml" Target="../customXml/item2.xml"/>
<Relationship Id="rId16" Type="http://schemas.openxmlformats.org/officeDocument/2006/relationships/slide" Target="slides/slide10.xml"/>
<Relationship Id="rId20" Type="http://schemas.openxmlformats.org/officeDocument/2006/relationships/slide" Target="slides/slide14.xml"/>
<Relationship Id="rId1" Type="http://schemas.openxmlformats.org/officeDocument/2006/relationships/customXml" Target="../customXml/item1.xml"/>
<Relationship Id="rId6" Type="http://schemas.openxmlformats.org/officeDocument/2006/relationships/slideMaster" Target="slideMasters/slideMaster3.xml"/>
<Relationship Id="rId11" Type="http://schemas.openxmlformats.org/officeDocument/2006/relationships/slide" Target="slides/slide5.xml"/>
<Relationship Id="rId24" Type="http://schemas.openxmlformats.org/officeDocument/2006/relationships/presProps" Target="presProps.xml"/>
<Relationship Id="rId5" Type="http://schemas.openxmlformats.org/officeDocument/2006/relationships/slideMaster" Target="slideMasters/slideMaster2.xml"/>
<Relationship Id="rId15" Type="http://schemas.openxmlformats.org/officeDocument/2006/relationships/slide" Target="slides/slide9.xml"/>
<Relationship Id="rId23" Type="http://schemas.openxmlformats.org/officeDocument/2006/relationships/notesMaster" Target="notesMasters/notesMaster1.xml"/>
<Relationship Id="rId10" Type="http://schemas.openxmlformats.org/officeDocument/2006/relationships/slide" Target="slides/slide4.xml"/>
<Relationship Id="rId19" Type="http://schemas.openxmlformats.org/officeDocument/2006/relationships/slide" Target="slides/slide13.xml"/>
<Relationship Id="rId4" Type="http://schemas.openxmlformats.org/officeDocument/2006/relationships/slideMaster" Target="slideMasters/slideMaster1.xml"/>
<Relationship Id="rId9" Type="http://schemas.openxmlformats.org/officeDocument/2006/relationships/slide" Target="slides/slide3.xml"/>
<Relationship Id="rId14" Type="http://schemas.openxmlformats.org/officeDocument/2006/relationships/slide" Target="slides/slide8.xml"/>
<Relationship Id="rId22" Type="http://schemas.openxmlformats.org/officeDocument/2006/relationships/slide" Target="slides/slide16.xml"/>
<Relationship Id="rId27" Type="http://schemas.openxmlformats.org/officeDocument/2006/relationships/tableStyles" Target="tableStyles.xml"/>
<Relationship Id="rId28" Type="http://schemas.openxmlformats.org/officeDocument/2006/relationships/slide" Target="slides/slide17.xml"/>
<Relationship Id="rId29" Type="http://schemas.openxmlformats.org/officeDocument/2006/relationships/slide" Target="slides/slide18.xml"/>
<Relationship Id="rId30" Type="http://schemas.openxmlformats.org/officeDocument/2006/relationships/slide" Target="slides/slide19.xml"/>
<Relationship Id="rId31" Type="http://schemas.openxmlformats.org/officeDocument/2006/relationships/slide" Target="slides/slide20.xml"/>
<Relationship Id="rId32" Type="http://schemas.openxmlformats.org/officeDocument/2006/relationships/slide" Target="slides/slide21.xml"/>
<Relationship Id="rId33" Type="http://schemas.openxmlformats.org/officeDocument/2006/relationships/slide" Target="slides/slide22.xml"/>
<Relationship Id="rId34" Type="http://schemas.openxmlformats.org/officeDocument/2006/relationships/slide" Target="slides/slide23.xml"/>
<Relationship Id="rId35" Type="http://schemas.openxmlformats.org/officeDocument/2006/relationships/slide" Target="slides/slide24.xml"/>
<Relationship Id="rId36" Type="http://schemas.openxmlformats.org/officeDocument/2006/relationships/slide" Target="slides/slide25.xml"/>
<Relationship Id="rId37" Type="http://schemas.openxmlformats.org/officeDocument/2006/relationships/slide" Target="slides/slide26.xml"/>
<Relationship Id="rId38" Type="http://schemas.openxmlformats.org/officeDocument/2006/relationships/slide" Target="slides/slide27.xml"/>
<Relationship Id="rId39" Type="http://schemas.openxmlformats.org/officeDocument/2006/relationships/slide" Target="slides/slide28.xml"/>
<Relationship Id="rId40" Type="http://schemas.openxmlformats.org/officeDocument/2006/relationships/slide" Target="slides/slide29.xml"/>
<Relationship Id="rId41" Type="http://schemas.openxmlformats.org/officeDocument/2006/relationships/slide" Target="slides/slide30.xml"/>
<Relationship Id="rId42" Type="http://schemas.openxmlformats.org/officeDocument/2006/relationships/slide" Target="slides/slide3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A63F4-2E47-C141-AE24-C4FD613505A8}" type="datetimeFigureOut">
              <a:rPr lang="en-NL" smtClean="0"/>
              <a:t>03/06/2021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F94A6-5B42-1543-82CB-A93ADFEE31F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17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8545" y="1637845"/>
            <a:ext cx="7402748" cy="782344"/>
          </a:xfrm>
          <a:prstGeom prst="rect">
            <a:avLst/>
          </a:prstGeom>
        </p:spPr>
        <p:txBody>
          <a:bodyPr/>
          <a:lstStyle>
            <a:lvl1pPr algn="l" defTabSz="88900">
              <a:defRPr sz="3500" b="1" i="0" cap="none">
                <a:solidFill>
                  <a:schemeClr val="bg1"/>
                </a:solidFill>
                <a:latin typeface="Segoe UI"/>
              </a:defRPr>
            </a:lvl1pPr>
          </a:lstStyle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8544" y="2420189"/>
            <a:ext cx="740274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71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6160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3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9467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341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098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792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64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04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87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203200"/>
            <a:ext cx="9144000" cy="494029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08957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433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714666" y="1140080"/>
            <a:ext cx="7402748" cy="667890"/>
          </a:xfrm>
          <a:prstGeom prst="rect">
            <a:avLst/>
          </a:prstGeom>
        </p:spPr>
        <p:txBody>
          <a:bodyPr/>
          <a:lstStyle>
            <a:lvl1pPr algn="l">
              <a:defRPr sz="3000" b="1" i="0" cap="none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8" name="Subtitel 2"/>
          <p:cNvSpPr>
            <a:spLocks noGrp="1"/>
          </p:cNvSpPr>
          <p:nvPr>
            <p:ph type="subTitle" idx="1"/>
          </p:nvPr>
        </p:nvSpPr>
        <p:spPr>
          <a:xfrm>
            <a:off x="714665" y="2005880"/>
            <a:ext cx="7402749" cy="22477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 baseline="0">
                <a:solidFill>
                  <a:srgbClr val="B7B1A9"/>
                </a:solidFill>
                <a:latin typeface="Segoe UI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/>
              <a:t>Klik om de titelstijl van het model te bewerken</a:t>
            </a:r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74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719136" y="1291083"/>
            <a:ext cx="7543260" cy="292531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  <a:p>
            <a:pPr lvl="3"/>
            <a:r>
              <a:rPr lang="nl-BE" dirty="0"/>
              <a:t>Vierde niveau</a:t>
            </a:r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0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7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3"/>
          <p:cNvSpPr>
            <a:spLocks noGrp="1"/>
          </p:cNvSpPr>
          <p:nvPr>
            <p:ph sz="half" idx="13"/>
          </p:nvPr>
        </p:nvSpPr>
        <p:spPr>
          <a:xfrm>
            <a:off x="725819" y="1291446"/>
            <a:ext cx="3665166" cy="365202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619045" y="1291446"/>
            <a:ext cx="3665166" cy="289592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8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05480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05480" y="2028320"/>
            <a:ext cx="3668409" cy="291515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7" name="Tijdelijke aanduiding voor tekst 2"/>
          <p:cNvSpPr>
            <a:spLocks noGrp="1"/>
          </p:cNvSpPr>
          <p:nvPr>
            <p:ph type="body" idx="13"/>
          </p:nvPr>
        </p:nvSpPr>
        <p:spPr>
          <a:xfrm>
            <a:off x="4585735" y="1302089"/>
            <a:ext cx="366840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14"/>
          </p:nvPr>
        </p:nvSpPr>
        <p:spPr>
          <a:xfrm>
            <a:off x="4585735" y="2028320"/>
            <a:ext cx="3668409" cy="224613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Segoe UI"/>
              </a:defRPr>
            </a:lvl1pPr>
            <a:lvl2pPr>
              <a:defRPr sz="1800">
                <a:latin typeface="Segoe UI"/>
              </a:defRPr>
            </a:lvl2pPr>
            <a:lvl3pPr>
              <a:defRPr sz="1600">
                <a:latin typeface="Segoe UI"/>
              </a:defRPr>
            </a:lvl3pPr>
            <a:lvl4pPr>
              <a:defRPr sz="1600">
                <a:latin typeface="Segoe UI"/>
              </a:defRPr>
            </a:lvl4pPr>
            <a:lvl5pPr>
              <a:defRPr sz="1600">
                <a:latin typeface="Segoe UI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  <a:p>
            <a:pPr lvl="1"/>
            <a:r>
              <a:rPr lang="nl-BE" dirty="0"/>
              <a:t>Tweede niveau</a:t>
            </a:r>
          </a:p>
          <a:p>
            <a:pPr lvl="2"/>
            <a:r>
              <a:rPr lang="nl-BE" dirty="0"/>
              <a:t>Derde niveau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15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493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6"/>
          </p:nvPr>
        </p:nvSpPr>
        <p:spPr>
          <a:xfrm>
            <a:off x="4631630" y="1303097"/>
            <a:ext cx="3665166" cy="1523865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8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39620" y="1310393"/>
            <a:ext cx="3663950" cy="1516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4633814" y="2979362"/>
            <a:ext cx="3665166" cy="1280581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10" name="Tijdelijke aanduiding voor afbeelding 3"/>
          <p:cNvSpPr>
            <a:spLocks noGrp="1"/>
          </p:cNvSpPr>
          <p:nvPr>
            <p:ph type="pic" sz="quarter" idx="22"/>
          </p:nvPr>
        </p:nvSpPr>
        <p:spPr>
          <a:xfrm>
            <a:off x="741804" y="2986658"/>
            <a:ext cx="3663950" cy="19568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23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4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19136" y="371690"/>
            <a:ext cx="7543260" cy="817022"/>
          </a:xfrm>
          <a:prstGeom prst="rect">
            <a:avLst/>
          </a:prstGeom>
        </p:spPr>
        <p:txBody>
          <a:bodyPr/>
          <a:lstStyle>
            <a:lvl1pPr algn="l">
              <a:defRPr sz="2800" b="1" i="0">
                <a:solidFill>
                  <a:srgbClr val="1961AB"/>
                </a:solidFill>
                <a:latin typeface="Segoe UI"/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inhoud 3"/>
          <p:cNvSpPr>
            <a:spLocks noGrp="1"/>
          </p:cNvSpPr>
          <p:nvPr>
            <p:ph sz="half" idx="17"/>
          </p:nvPr>
        </p:nvSpPr>
        <p:spPr>
          <a:xfrm>
            <a:off x="4617974" y="2987706"/>
            <a:ext cx="3665166" cy="1257723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9"/>
          </p:nvPr>
        </p:nvSpPr>
        <p:spPr>
          <a:xfrm>
            <a:off x="4619190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afbeelding 3"/>
          <p:cNvSpPr>
            <a:spLocks noGrp="1"/>
          </p:cNvSpPr>
          <p:nvPr>
            <p:ph type="pic" sz="quarter" idx="20"/>
          </p:nvPr>
        </p:nvSpPr>
        <p:spPr>
          <a:xfrm>
            <a:off x="725964" y="1278194"/>
            <a:ext cx="3663950" cy="152145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8" name="Tijdelijke aanduiding voor inhoud 3"/>
          <p:cNvSpPr>
            <a:spLocks noGrp="1"/>
          </p:cNvSpPr>
          <p:nvPr>
            <p:ph sz="half" idx="21"/>
          </p:nvPr>
        </p:nvSpPr>
        <p:spPr>
          <a:xfrm>
            <a:off x="725964" y="2987705"/>
            <a:ext cx="3665166" cy="1955769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Segoe UI"/>
              </a:defRPr>
            </a:lvl1pPr>
            <a:lvl2pPr>
              <a:defRPr sz="2000">
                <a:latin typeface="Segoe UI"/>
              </a:defRPr>
            </a:lvl2pPr>
            <a:lvl3pPr>
              <a:defRPr sz="1700">
                <a:latin typeface="Segoe UI"/>
              </a:defRPr>
            </a:lvl3pPr>
            <a:lvl4pPr>
              <a:defRPr sz="1700">
                <a:latin typeface="Segoe UI"/>
              </a:defRPr>
            </a:lvl4pPr>
            <a:lvl5pPr>
              <a:defRPr sz="1700">
                <a:latin typeface="Segoe U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2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5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/>
          <p:cNvSpPr>
            <a:spLocks noGrp="1"/>
          </p:cNvSpPr>
          <p:nvPr>
            <p:ph type="pic" sz="quarter" idx="10"/>
          </p:nvPr>
        </p:nvSpPr>
        <p:spPr>
          <a:xfrm>
            <a:off x="0" y="195942"/>
            <a:ext cx="9144000" cy="4947557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4373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734517" y="2874761"/>
            <a:ext cx="5765260" cy="606255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1961AB"/>
                </a:solidFill>
              </a:defRPr>
            </a:lvl1pPr>
          </a:lstStyle>
          <a:p>
            <a:r>
              <a:rPr lang="nl-BE" dirty="0"/>
              <a:t>Titelstijl van model bewerken</a:t>
            </a:r>
            <a:endParaRPr lang="nl-NL" dirty="0"/>
          </a:p>
        </p:txBody>
      </p:sp>
      <p:sp>
        <p:nvSpPr>
          <p:cNvPr id="5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34517" y="3481016"/>
            <a:ext cx="5765260" cy="42153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 b="0" i="0">
                <a:latin typeface="Segoe U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dirty="0"/>
              <a:t>Klik om de tekststijl van het model te bewerken</a:t>
            </a:r>
          </a:p>
        </p:txBody>
      </p:sp>
      <p:sp>
        <p:nvSpPr>
          <p:cNvPr id="6" name="Tijdelijke aanduiding voor afbeelding 3"/>
          <p:cNvSpPr>
            <a:spLocks noGrp="1"/>
          </p:cNvSpPr>
          <p:nvPr>
            <p:ph type="pic" sz="quarter" idx="11"/>
          </p:nvPr>
        </p:nvSpPr>
        <p:spPr>
          <a:xfrm>
            <a:off x="0" y="200024"/>
            <a:ext cx="9144000" cy="2490369"/>
          </a:xfrm>
          <a:prstGeom prst="rect">
            <a:avLst/>
          </a:prstGeom>
        </p:spPr>
        <p:txBody>
          <a:bodyPr vert="horz"/>
          <a:lstStyle>
            <a:lvl1pPr>
              <a:defRPr sz="2400">
                <a:latin typeface="Segoe UI"/>
              </a:defRPr>
            </a:lvl1pPr>
          </a:lstStyle>
          <a:p>
            <a:pPr lvl="0"/>
            <a:endParaRPr lang="nl-NL" noProof="0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2"/>
          </p:nvPr>
        </p:nvSpPr>
        <p:spPr>
          <a:xfrm>
            <a:off x="714375" y="4578350"/>
            <a:ext cx="2895600" cy="3651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latin typeface="Segoe UI"/>
                <a:ea typeface="+mn-ea"/>
                <a:cs typeface="Segoe UI"/>
              </a:defRPr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6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1BB0496-5031-0348-BC39-BA8B9452A4AC}"/>
              </a:ext>
            </a:extLst>
          </p:cNvPr>
          <p:cNvSpPr/>
          <p:nvPr userDrawn="1"/>
        </p:nvSpPr>
        <p:spPr>
          <a:xfrm>
            <a:off x="-1" y="4463414"/>
            <a:ext cx="9144000" cy="680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CFD6D04-712D-A341-B024-E0A0F83FA3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0079" y="401864"/>
            <a:ext cx="1834896" cy="536448"/>
          </a:xfrm>
          <a:prstGeom prst="rect">
            <a:avLst/>
          </a:prstGeom>
        </p:spPr>
      </p:pic>
      <p:pic>
        <p:nvPicPr>
          <p:cNvPr id="5" name="Afbeelding 4" descr="onderwijs achtergrond 16-9.png">
            <a:extLst>
              <a:ext uri="{FF2B5EF4-FFF2-40B4-BE49-F238E27FC236}">
                <a16:creationId xmlns:a16="http://schemas.microsoft.com/office/drawing/2014/main" id="{98412F5B-F097-B340-9FB2-8AD025D3DC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9" b="11889"/>
          <a:stretch/>
        </p:blipFill>
        <p:spPr bwMode="auto">
          <a:xfrm>
            <a:off x="0" y="4463415"/>
            <a:ext cx="9144000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FB9867A-4248-4F47-91FF-34244F521033}"/>
              </a:ext>
            </a:extLst>
          </p:cNvPr>
          <p:cNvSpPr/>
          <p:nvPr userDrawn="1"/>
        </p:nvSpPr>
        <p:spPr>
          <a:xfrm>
            <a:off x="0" y="1"/>
            <a:ext cx="9144000" cy="204930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09BB9-9F87-DE40-B429-3CD7FA89B8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  <p:pic>
        <p:nvPicPr>
          <p:cNvPr id="6" name="Afbeelding 5" descr="onderwijs 2 achtergrond 16-9.png">
            <a:extLst>
              <a:ext uri="{FF2B5EF4-FFF2-40B4-BE49-F238E27FC236}">
                <a16:creationId xmlns:a16="http://schemas.microsoft.com/office/drawing/2014/main" id="{98B32079-0BD5-4C4C-84BD-99FB1D7D13D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5" b="87413"/>
          <a:stretch/>
        </p:blipFill>
        <p:spPr bwMode="auto">
          <a:xfrm>
            <a:off x="0" y="204931"/>
            <a:ext cx="9144000" cy="4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E462341-C58E-3349-BB58-5C78CA8455AE}"/>
              </a:ext>
            </a:extLst>
          </p:cNvPr>
          <p:cNvSpPr/>
          <p:nvPr userDrawn="1"/>
        </p:nvSpPr>
        <p:spPr>
          <a:xfrm>
            <a:off x="-1" y="92150"/>
            <a:ext cx="9144000" cy="113414"/>
          </a:xfrm>
          <a:prstGeom prst="rect">
            <a:avLst/>
          </a:prstGeom>
          <a:solidFill>
            <a:srgbClr val="0082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D0CFF5F-F359-6E42-9B00-7FD91A5C79E6}"/>
              </a:ext>
            </a:extLst>
          </p:cNvPr>
          <p:cNvSpPr/>
          <p:nvPr userDrawn="1"/>
        </p:nvSpPr>
        <p:spPr>
          <a:xfrm>
            <a:off x="0" y="1"/>
            <a:ext cx="9144000" cy="92148"/>
          </a:xfrm>
          <a:prstGeom prst="rect">
            <a:avLst/>
          </a:prstGeom>
          <a:solidFill>
            <a:srgbClr val="1961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890-2083-F543-B3EE-AD8DB82B47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269972" y="4400550"/>
            <a:ext cx="155575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61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62" r:id="rId13"/>
    <p:sldLayoutId id="2147483976" r:id="rId1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ctrTitle"/>
          </p:nvPr>
        </p:nvSpPr>
        <p:spPr bwMode="auto">
          <a:xfrm>
            <a:off x="677863" y="1398588"/>
            <a:ext cx="7402512" cy="1173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</a:rPr>
              <a:t>Mendelian</a:t>
            </a:r>
            <a:r>
              <a:rPr lang="nl-NL" dirty="0">
                <a:latin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</a:rPr>
              <a:t>CMs</a:t>
            </a:r>
            <a:r>
              <a:rPr lang="nl-NL" dirty="0">
                <a:latin typeface="Segoe UI" pitchFamily="34" charset="0"/>
              </a:rPr>
              <a:t> in UKB</a:t>
            </a:r>
          </a:p>
        </p:txBody>
      </p:sp>
      <p:sp>
        <p:nvSpPr>
          <p:cNvPr id="20483" name="Subtitel 2"/>
          <p:cNvSpPr>
            <a:spLocks noGrp="1"/>
          </p:cNvSpPr>
          <p:nvPr>
            <p:ph type="subTitle" idx="1"/>
          </p:nvPr>
        </p:nvSpPr>
        <p:spPr bwMode="auto">
          <a:xfrm>
            <a:off x="677863" y="2647950"/>
            <a:ext cx="7402512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nl-NL" dirty="0" err="1">
                <a:latin typeface="Segoe UI" pitchFamily="34" charset="0"/>
                <a:cs typeface="Segoe UI" pitchFamily="34" charset="0"/>
              </a:rPr>
              <a:t>Characteristics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of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the</a:t>
            </a:r>
            <a:r>
              <a:rPr lang="nl-NL" dirty="0">
                <a:latin typeface="Segoe UI" pitchFamily="34" charset="0"/>
                <a:cs typeface="Segoe UI" pitchFamily="34" charset="0"/>
              </a:rPr>
              <a:t> </a:t>
            </a:r>
            <a:r>
              <a:rPr lang="nl-NL" dirty="0" err="1">
                <a:latin typeface="Segoe UI" pitchFamily="34" charset="0"/>
                <a:cs typeface="Segoe UI" pitchFamily="34" charset="0"/>
              </a:rPr>
              <a:t>cohorts</a:t>
            </a:r>
            <a:endParaRPr lang="nl-NL" dirty="0">
              <a:latin typeface="Segoe UI" pitchFamily="34" charset="0"/>
              <a:cs typeface="Segoe UI" pitchFamily="34" charset="0"/>
            </a:endParaRPr>
          </a:p>
          <a:p>
            <a:pPr eaLnBrk="1" hangingPunct="1"/>
            <a:r>
              <a:rPr lang="nl-NL" dirty="0">
                <a:latin typeface="Segoe UI" pitchFamily="34" charset="0"/>
                <a:cs typeface="Segoe UI" pitchFamily="34" charset="0"/>
              </a:rPr>
              <a:t>Marion van Vugt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400837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27751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54665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81580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1084941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64294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91208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218122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450371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987326" y="3402564"/>
              <a:ext cx="932266" cy="97124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919593" y="1994265"/>
              <a:ext cx="932266" cy="237953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84126" y="2916944"/>
              <a:ext cx="932266" cy="145686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373073" y="3225891"/>
              <a:ext cx="160772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05340" y="1817451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97414" y="724946"/>
              <a:ext cx="241158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69874" y="2740130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972436" y="400837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327751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254665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181580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1084941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364294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291208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218122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1450371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58889" y="3621094"/>
              <a:ext cx="932266" cy="7527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091156" y="2504167"/>
              <a:ext cx="932266" cy="186963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023423" y="1727174"/>
              <a:ext cx="932266" cy="26466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955690" y="3305440"/>
              <a:ext cx="932266" cy="10683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544636" y="3444561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76903" y="2332222"/>
              <a:ext cx="160772" cy="993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8977" y="1550571"/>
              <a:ext cx="241158" cy="1040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109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41437" y="3131519"/>
              <a:ext cx="160772" cy="101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44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69872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839013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2108155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376800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766078" y="36429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66078" y="29120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21812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14503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07650" y="-3485"/>
              <a:ext cx="4859982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400138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25654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51170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76686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10220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62896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88412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213928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39444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987326" y="3253745"/>
              <a:ext cx="932266" cy="11200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919593" y="1954476"/>
              <a:ext cx="932266" cy="24193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84126" y="3007332"/>
              <a:ext cx="932266" cy="13664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373073" y="3077354"/>
              <a:ext cx="160772" cy="103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65147" y="1777661"/>
              <a:ext cx="241158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108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97414" y="725864"/>
              <a:ext cx="241158" cy="103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69874" y="2830659"/>
              <a:ext cx="160772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61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972436" y="400138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325654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251170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176686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10220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362896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288412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213928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139444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58889" y="3612164"/>
              <a:ext cx="932266" cy="76164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091156" y="2492105"/>
              <a:ext cx="932266" cy="18817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023423" y="1506452"/>
              <a:ext cx="932266" cy="28673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955690" y="3365751"/>
              <a:ext cx="932266" cy="10080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544636" y="3435491"/>
              <a:ext cx="160772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76903" y="2315290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8977" y="1329567"/>
              <a:ext cx="241158" cy="10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41437" y="3189290"/>
              <a:ext cx="160772" cy="10388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45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55891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811051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2066211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320875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766078" y="36289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66078" y="288412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21392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13944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896836" y="-3485"/>
              <a:ext cx="4081611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7141101" cy="41214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31407" y="3684951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31407" y="2334700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31407" y="984450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31407" y="4360076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31407" y="3009826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31407" y="1659575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578980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24935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442895" y="823706"/>
              <a:ext cx="1136084" cy="353637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578980" y="1145194"/>
              <a:ext cx="1136084" cy="3214881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4688851" y="613308"/>
              <a:ext cx="1136084" cy="374676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5824935" y="1355592"/>
              <a:ext cx="1136084" cy="3004483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1932963" y="655687"/>
              <a:ext cx="155949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69047" y="974095"/>
              <a:ext cx="155949" cy="100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39931" y="441798"/>
              <a:ext cx="233924" cy="101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106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315002" y="1184082"/>
              <a:ext cx="155949" cy="101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85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756" y="2936255"/>
              <a:ext cx="226020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756" y="1586104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96612" y="30098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96612" y="1659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31407" y="4547414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57898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82493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2392746" y="4610044"/>
              <a:ext cx="37246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35352" y="4606175"/>
              <a:ext cx="779164" cy="1496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48987" y="4777618"/>
              <a:ext cx="705941" cy="2401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7981275" y="2102584"/>
              <a:ext cx="437678" cy="192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81275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990275" y="2458685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7981275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7990275" y="2678141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327257" y="2482767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327257" y="270222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60991" y="56789"/>
              <a:ext cx="3081932" cy="232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44417" y="425969"/>
              <a:ext cx="6625492" cy="41214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44417" y="3891730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44417" y="2955038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44417" y="2018346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44417" y="1081654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44417" y="4360076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44417" y="3423384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44417" y="2486692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44417" y="1550000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44417" y="613308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551369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562956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497314" y="613308"/>
              <a:ext cx="2108111" cy="3746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508901" y="4340459"/>
              <a:ext cx="421622" cy="1961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930523" y="4261993"/>
              <a:ext cx="421622" cy="9808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5352145" y="4301226"/>
              <a:ext cx="421622" cy="58849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5773768" y="809474"/>
              <a:ext cx="421622" cy="35506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6195390" y="4340459"/>
              <a:ext cx="421622" cy="1961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2473394" y="444536"/>
              <a:ext cx="155949" cy="983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80725" y="4172441"/>
              <a:ext cx="77974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102347" y="4092742"/>
              <a:ext cx="77974" cy="988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23969" y="4129990"/>
              <a:ext cx="77974" cy="1008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67617" y="637964"/>
              <a:ext cx="233924" cy="101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367214" y="4172441"/>
              <a:ext cx="77974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44417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568776" y="4287001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5766" y="3350111"/>
              <a:ext cx="226020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5766" y="2413617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766" y="1479604"/>
              <a:ext cx="226020" cy="14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756" y="540233"/>
              <a:ext cx="33903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09622" y="4360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09622" y="34233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09622" y="248669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09622" y="15500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09622" y="6133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44417" y="4547414"/>
              <a:ext cx="6625492" cy="0"/>
            </a:xfrm>
            <a:custGeom>
              <a:avLst/>
              <a:gdLst/>
              <a:ahLst/>
              <a:cxnLst/>
              <a:rect l="0" t="0" r="0" b="0"/>
              <a:pathLst>
                <a:path w="6625492">
                  <a:moveTo>
                    <a:pt x="0" y="0"/>
                  </a:move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255136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56295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2365136" y="4610044"/>
              <a:ext cx="37246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73374" y="4606175"/>
              <a:ext cx="779164" cy="1496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09087" y="1686014"/>
              <a:ext cx="1565323" cy="16013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509087" y="1686014"/>
              <a:ext cx="1565323" cy="16013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8" name="tx48"/>
            <p:cNvSpPr/>
            <p:nvPr/>
          </p:nvSpPr>
          <p:spPr>
            <a:xfrm>
              <a:off x="7578676" y="1726891"/>
              <a:ext cx="1426145" cy="238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78676" y="212050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587676" y="2129501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7578676" y="2339957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7587676" y="23489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7578676" y="2559413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7587676" y="2568413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578676" y="2778869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587676" y="278786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578676" y="299832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587676" y="300732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7924657" y="2153285"/>
              <a:ext cx="508297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24657" y="2373237"/>
              <a:ext cx="496887" cy="149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24657" y="2588030"/>
              <a:ext cx="508198" cy="1539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924657" y="2811455"/>
              <a:ext cx="519410" cy="1500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24657" y="3035177"/>
              <a:ext cx="28227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97122" y="56789"/>
              <a:ext cx="2320081" cy="232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40092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28006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55090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82174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109259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64464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91548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218632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45716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00872" y="72801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987326" y="2290494"/>
              <a:ext cx="932266" cy="20833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919593" y="2290494"/>
              <a:ext cx="932266" cy="20833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2851859" y="1596057"/>
              <a:ext cx="932266" cy="277774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84126" y="3679368"/>
              <a:ext cx="932266" cy="69443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1413266" y="2113962"/>
              <a:ext cx="80386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45533" y="2113962"/>
              <a:ext cx="80386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77800" y="1422136"/>
              <a:ext cx="80386" cy="101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10067" y="3506153"/>
              <a:ext cx="80386" cy="100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40092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328006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255090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182174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72436" y="109259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364464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291548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218632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972436" y="145716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972436" y="72801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158889" y="2984931"/>
              <a:ext cx="932266" cy="13888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091156" y="2290494"/>
              <a:ext cx="932266" cy="208331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023423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955690" y="4373805"/>
              <a:ext cx="932266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5584830" y="2810939"/>
              <a:ext cx="80386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517097" y="2113962"/>
              <a:ext cx="80386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49363" y="727134"/>
              <a:ext cx="80386" cy="1019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81630" y="4197414"/>
              <a:ext cx="80386" cy="103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3571571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2842413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756" y="2113254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756" y="1383599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756" y="654440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36446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766078" y="29154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766078" y="218632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766078" y="14571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766078" y="72801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86926" y="-3485"/>
              <a:ext cx="4301430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402839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33757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64675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95593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12651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68298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99216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230134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61052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00872" y="91970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987326" y="3505759"/>
              <a:ext cx="932266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919593" y="1914340"/>
              <a:ext cx="932266" cy="245946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84126" y="3505759"/>
              <a:ext cx="932266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1373073" y="3331767"/>
              <a:ext cx="160772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05340" y="1737667"/>
              <a:ext cx="160772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37607" y="724805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9874" y="3331767"/>
              <a:ext cx="160772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402839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333757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264675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195593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72436" y="12651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368298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299216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230134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972436" y="161052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972436" y="91970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158889" y="3505759"/>
              <a:ext cx="932266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091156" y="2276026"/>
              <a:ext cx="932266" cy="209777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023423" y="2131352"/>
              <a:ext cx="932266" cy="22424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955690" y="3433421"/>
              <a:ext cx="932266" cy="9403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5544636" y="3331767"/>
              <a:ext cx="160772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76903" y="2099212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9170" y="1954820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41437" y="3256889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360991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291909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756" y="222827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756" y="1536953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756" y="846133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368298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766078" y="29921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766078" y="23013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766078" y="16105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766078" y="91970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07650" y="-3485"/>
              <a:ext cx="4859982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401990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31211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6043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89653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118874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66601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958222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225043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54263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00872" y="83484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987326" y="3372213"/>
              <a:ext cx="932266" cy="100159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919593" y="1903212"/>
              <a:ext cx="932266" cy="247059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84126" y="3505759"/>
              <a:ext cx="932266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tx30"/>
            <p:cNvSpPr/>
            <p:nvPr/>
          </p:nvSpPr>
          <p:spPr>
            <a:xfrm>
              <a:off x="1373073" y="3196457"/>
              <a:ext cx="160772" cy="103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05340" y="1726679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237607" y="725087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9874" y="3329226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401990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331211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26043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189653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72436" y="118874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366601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2958222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225043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972436" y="154263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972436" y="83484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158889" y="3438986"/>
              <a:ext cx="932266" cy="93481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091156" y="2237076"/>
              <a:ext cx="932266" cy="213672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023423" y="1969984"/>
              <a:ext cx="932266" cy="24038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955690" y="3505759"/>
              <a:ext cx="932266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tx59"/>
            <p:cNvSpPr/>
            <p:nvPr/>
          </p:nvSpPr>
          <p:spPr>
            <a:xfrm>
              <a:off x="5544636" y="3265065"/>
              <a:ext cx="160772" cy="101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76903" y="2060332"/>
              <a:ext cx="160772" cy="1041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409170" y="1793170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41437" y="3329226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3592939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2885147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756" y="2177355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756" y="1469068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756" y="761276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36660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766078" y="29582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766078" y="22504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766078" y="154263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766078" y="8348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tx98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896836" y="-3485"/>
              <a:ext cx="4081611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7141101" cy="41214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1407" y="3717773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1407" y="2433167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1407" y="1148560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1407" y="436007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1407" y="3075470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1407" y="1790863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1407" y="506257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78980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24935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42895" y="1683813"/>
              <a:ext cx="1136084" cy="2676262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78980" y="613308"/>
              <a:ext cx="1136084" cy="3746768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88851" y="726414"/>
              <a:ext cx="1136084" cy="363366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824935" y="1570706"/>
              <a:ext cx="1136084" cy="2789369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32963" y="1512577"/>
              <a:ext cx="155949" cy="100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69047" y="444536"/>
              <a:ext cx="155949" cy="983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139931" y="555041"/>
              <a:ext cx="233924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76015" y="1399333"/>
              <a:ext cx="233924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261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756" y="3001899"/>
              <a:ext cx="226020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756" y="1717392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756" y="432587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6612" y="30754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96612" y="17908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96612" y="5062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31407" y="4547414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7898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2493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2746" y="4610044"/>
              <a:ext cx="37246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35352" y="4606175"/>
              <a:ext cx="779164" cy="149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848987" y="4777618"/>
              <a:ext cx="705941" cy="240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81275" y="2102584"/>
              <a:ext cx="437678" cy="192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81275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90275" y="2458685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81275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90275" y="2678141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327257" y="2482767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327257" y="270222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660991" y="56789"/>
              <a:ext cx="3081932" cy="23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417" y="425969"/>
              <a:ext cx="6625492" cy="41214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4417" y="3878349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4417" y="291489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417" y="1951439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4417" y="987985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4417" y="4360076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4417" y="3396621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4417" y="2433167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4417" y="1469712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4417" y="506257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51369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62956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97314" y="4306551"/>
              <a:ext cx="702703" cy="53525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00017" y="4306551"/>
              <a:ext cx="702703" cy="53525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02721" y="613308"/>
              <a:ext cx="702703" cy="3746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08901" y="4276715"/>
              <a:ext cx="351351" cy="83360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60253" y="4263891"/>
              <a:ext cx="351351" cy="96185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211605" y="4347251"/>
              <a:ext cx="351351" cy="12824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562956" y="4334427"/>
              <a:ext cx="351351" cy="25649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914308" y="762751"/>
              <a:ext cx="351351" cy="359732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265660" y="4321602"/>
              <a:ext cx="351351" cy="38474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809678" y="4138532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512382" y="4138532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76098" y="442208"/>
              <a:ext cx="155949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606602" y="4105479"/>
              <a:ext cx="155949" cy="100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57954" y="4093408"/>
              <a:ext cx="155949" cy="100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48293" y="4178480"/>
              <a:ext cx="77974" cy="983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699645" y="4165723"/>
              <a:ext cx="77974" cy="98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73022" y="591378"/>
              <a:ext cx="233924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561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402349" y="4150229"/>
              <a:ext cx="77974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44417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568776" y="4287001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55766" y="3323348"/>
              <a:ext cx="226020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55766" y="2360092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5766" y="1399316"/>
              <a:ext cx="226020" cy="14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756" y="433183"/>
              <a:ext cx="33903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709622" y="436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9622" y="3396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09622" y="24331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09622" y="146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09622" y="5062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44417" y="454741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55136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5629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365136" y="4610044"/>
              <a:ext cx="37246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173374" y="4606175"/>
              <a:ext cx="779164" cy="149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509087" y="1576286"/>
              <a:ext cx="1565323" cy="18208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09087" y="1576286"/>
              <a:ext cx="1565323" cy="18208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7578676" y="1617163"/>
              <a:ext cx="1426145" cy="238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 group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7578676" y="201077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587676" y="2019773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578676" y="223022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587676" y="2239229"/>
              <a:ext cx="201455" cy="201456"/>
            </a:xfrm>
            <a:prstGeom prst="rect">
              <a:avLst/>
            </a:prstGeom>
            <a:solidFill>
              <a:srgbClr val="3B528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578676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587676" y="2458685"/>
              <a:ext cx="201455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578676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587676" y="2678141"/>
              <a:ext cx="201455" cy="201456"/>
            </a:xfrm>
            <a:prstGeom prst="rect">
              <a:avLst/>
            </a:prstGeom>
            <a:solidFill>
              <a:srgbClr val="5DC863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578676" y="288859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587676" y="2897597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578676" y="310805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587676" y="3117053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tx67"/>
            <p:cNvSpPr/>
            <p:nvPr/>
          </p:nvSpPr>
          <p:spPr>
            <a:xfrm>
              <a:off x="7924657" y="2043557"/>
              <a:ext cx="508297" cy="149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Asian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24657" y="2263509"/>
              <a:ext cx="496887" cy="149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Black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924657" y="2482271"/>
              <a:ext cx="542032" cy="150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24657" y="2697758"/>
              <a:ext cx="508198" cy="153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924657" y="2921183"/>
              <a:ext cx="519410" cy="150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924657" y="3144905"/>
              <a:ext cx="28227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897122" y="56789"/>
              <a:ext cx="2320081" cy="23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7862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7862" y="3852977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862" y="2811322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7862" y="1769666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88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21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6710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1221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5732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7862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7862" y="3332149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7862" y="229049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7862" y="124883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49438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9454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396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8476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76884" y="3361084"/>
              <a:ext cx="945109" cy="10127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21993" y="2059015"/>
              <a:ext cx="945109" cy="2314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7102" y="3505759"/>
              <a:ext cx="945109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12211" y="4229131"/>
              <a:ext cx="945109" cy="1446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09245" y="3189140"/>
              <a:ext cx="80386" cy="99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14161" y="1882341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99463" y="3329085"/>
              <a:ext cx="80386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572" y="4055916"/>
              <a:ext cx="80386" cy="100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15931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15931" y="3852977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15931" y="2811322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15931" y="1769666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495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500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9517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028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53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5931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5931" y="3332149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5931" y="229049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5931" y="124883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50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2261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6772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283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04953" y="3795107"/>
              <a:ext cx="945109" cy="57869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50062" y="2493038"/>
              <a:ext cx="945109" cy="188076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95171" y="901620"/>
              <a:ext cx="945109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280" y="4229131"/>
              <a:ext cx="945109" cy="1446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37314" y="3621187"/>
              <a:ext cx="80386" cy="101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2230" y="2316506"/>
              <a:ext cx="160772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7339" y="727628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24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2641" y="4055916"/>
              <a:ext cx="80386" cy="100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87862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319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15931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74955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687862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49438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9454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396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8476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36428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81537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66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1755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15931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7750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2261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6772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283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4497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960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54715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99824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878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756" y="4300730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756" y="3259075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756" y="2216923"/>
              <a:ext cx="28247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756" y="1175565"/>
              <a:ext cx="282475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5306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53068" y="3332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53068" y="22904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53068" y="1248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90611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30421" y="-3485"/>
              <a:ext cx="4301430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7141101" cy="41214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31407" y="3720087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31407" y="2440110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31407" y="1160133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31407" y="4360076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31407" y="3080099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31407" y="1800122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31407" y="520145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578980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824935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1442895" y="1564010"/>
              <a:ext cx="1136084" cy="279606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2578980" y="756257"/>
              <a:ext cx="1136084" cy="3603818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4688851" y="613308"/>
              <a:ext cx="1136084" cy="374676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5824935" y="1706959"/>
              <a:ext cx="1136084" cy="265311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tx19"/>
            <p:cNvSpPr/>
            <p:nvPr/>
          </p:nvSpPr>
          <p:spPr>
            <a:xfrm>
              <a:off x="1932963" y="1392842"/>
              <a:ext cx="155949" cy="1007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069047" y="584747"/>
              <a:ext cx="155949" cy="101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139931" y="444057"/>
              <a:ext cx="233924" cy="988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555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276015" y="1535654"/>
              <a:ext cx="233924" cy="1009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393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tx24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756" y="3006528"/>
              <a:ext cx="226020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756" y="1726650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756" y="446475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96612" y="30800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96612" y="18001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96612" y="5201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31407" y="4547414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257898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82493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2392746" y="4610044"/>
              <a:ext cx="37246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35352" y="4606175"/>
              <a:ext cx="779164" cy="1496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848987" y="4777618"/>
              <a:ext cx="705941" cy="2401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1" name="tx41"/>
            <p:cNvSpPr/>
            <p:nvPr/>
          </p:nvSpPr>
          <p:spPr>
            <a:xfrm>
              <a:off x="7981275" y="2102584"/>
              <a:ext cx="437678" cy="192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81275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990275" y="2458685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981275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990275" y="2678141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8327257" y="2482767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327257" y="270222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660991" y="56789"/>
              <a:ext cx="3081932" cy="232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 distribution HCM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872" y="398155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872" y="319704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872" y="241254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872" y="162803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0872" y="84353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0872" y="358930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0872" y="280479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872" y="202029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0872" y="123578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87326" y="3016259"/>
              <a:ext cx="932266" cy="13575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19593" y="1658713"/>
              <a:ext cx="932266" cy="27150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84126" y="3042365"/>
              <a:ext cx="932266" cy="133143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373073" y="2839727"/>
              <a:ext cx="160772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65147" y="1482039"/>
              <a:ext cx="241158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97414" y="725087"/>
              <a:ext cx="241158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133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69874" y="2866610"/>
              <a:ext cx="160772" cy="103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51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72436" y="398155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2436" y="319704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72436" y="241254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72436" y="162803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72436" y="84353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72436" y="358930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72436" y="280479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72436" y="202029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72436" y="123578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58889" y="3460072"/>
              <a:ext cx="932266" cy="91373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091156" y="2676872"/>
              <a:ext cx="932266" cy="169693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23423" y="1241006"/>
              <a:ext cx="932266" cy="313279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55690" y="3303432"/>
              <a:ext cx="932266" cy="107037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44636" y="3283540"/>
              <a:ext cx="160772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76903" y="2500199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8977" y="1064262"/>
              <a:ext cx="241158" cy="104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41437" y="3129511"/>
              <a:ext cx="160772" cy="101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41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16225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73172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1947215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162214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6078" y="3589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6078" y="28047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6078" y="20202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6078" y="12357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07650" y="-3485"/>
              <a:ext cx="4859982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872" y="39681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872" y="315673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872" y="2345349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872" y="153396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0872" y="356242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0872" y="275104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0872" y="193965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872" y="112827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987326" y="2951173"/>
              <a:ext cx="932266" cy="14226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19593" y="1480317"/>
              <a:ext cx="932266" cy="289348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51859" y="1022182"/>
              <a:ext cx="932266" cy="335162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784126" y="3119960"/>
              <a:ext cx="932266" cy="125384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373073" y="2774571"/>
              <a:ext cx="160772" cy="104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59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265147" y="1303573"/>
              <a:ext cx="241158" cy="104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197414" y="845579"/>
              <a:ext cx="241158" cy="104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139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169874" y="2943428"/>
              <a:ext cx="160772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52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72436" y="39681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72436" y="315673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2436" y="2345349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72436" y="153396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972436" y="356242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72436" y="275104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72436" y="193965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72436" y="112827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58889" y="3433421"/>
              <a:ext cx="932266" cy="94038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091156" y="2493038"/>
              <a:ext cx="932266" cy="188076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23423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955690" y="3361084"/>
              <a:ext cx="932266" cy="10127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544636" y="3256819"/>
              <a:ext cx="160772" cy="104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76903" y="2316223"/>
              <a:ext cx="160772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368977" y="727699"/>
              <a:ext cx="241158" cy="101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341437" y="3187093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42</a:t>
              </a:r>
            </a:p>
          </p:txBody>
        </p:sp>
        <p:sp>
          <p:nvSpPr>
            <p:cNvPr id="59" name="rc59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2" name="pl72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42756" y="3489348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42756" y="2677966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1866584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1054705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66078" y="3562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66078" y="27510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6078" y="1939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6078" y="1128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896836" y="-3485"/>
              <a:ext cx="4081611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7141101" cy="41214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1407" y="369935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1407" y="2377915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1407" y="1056474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1407" y="436007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1407" y="3038635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1407" y="1717194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78980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24935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442895" y="872940"/>
              <a:ext cx="1136084" cy="3487135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78980" y="1240007"/>
              <a:ext cx="1136084" cy="3120068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688851" y="613308"/>
              <a:ext cx="1136084" cy="374676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824935" y="1499640"/>
              <a:ext cx="1136084" cy="286043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1932963" y="701430"/>
              <a:ext cx="155949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38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69047" y="1068634"/>
              <a:ext cx="155949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39931" y="441866"/>
              <a:ext cx="233924" cy="1010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372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76015" y="1328062"/>
              <a:ext cx="233924" cy="101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284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756" y="2965064"/>
              <a:ext cx="226020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756" y="1643723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96612" y="3038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96612" y="17171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31407" y="4547414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7898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2493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92746" y="4610044"/>
              <a:ext cx="37246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35352" y="4606175"/>
              <a:ext cx="779164" cy="149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48987" y="4777618"/>
              <a:ext cx="705941" cy="240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7981275" y="2102584"/>
              <a:ext cx="437678" cy="192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81275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90275" y="2458685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81275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990275" y="2678141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8327257" y="2482767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327257" y="270222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60991" y="56789"/>
              <a:ext cx="3081932" cy="23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417" y="425969"/>
              <a:ext cx="6625492" cy="41214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4417" y="3878349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4417" y="291489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417" y="1951439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4417" y="987985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4417" y="4360076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4417" y="3396621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4417" y="2433167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4417" y="1469712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4417" y="506257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51369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62956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97314" y="4306551"/>
              <a:ext cx="702703" cy="5352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00017" y="4306551"/>
              <a:ext cx="702703" cy="53525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902721" y="613308"/>
              <a:ext cx="702703" cy="3746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508901" y="4318953"/>
              <a:ext cx="301158" cy="41123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10060" y="4313078"/>
              <a:ext cx="301158" cy="46997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11218" y="4354201"/>
              <a:ext cx="301158" cy="5874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412377" y="4348326"/>
              <a:ext cx="301158" cy="11749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13536" y="4313078"/>
              <a:ext cx="301158" cy="46997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14694" y="688374"/>
              <a:ext cx="301158" cy="3671702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315853" y="4330702"/>
              <a:ext cx="301158" cy="29373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809678" y="4138532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12382" y="4138532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176098" y="442208"/>
              <a:ext cx="155949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620493" y="4152166"/>
              <a:ext cx="77974" cy="96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21652" y="4141568"/>
              <a:ext cx="77974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22810" y="4186183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523969" y="4179555"/>
              <a:ext cx="77974" cy="983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825128" y="4141568"/>
              <a:ext cx="77974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048312" y="517001"/>
              <a:ext cx="233924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427445" y="4161451"/>
              <a:ext cx="77974" cy="988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744417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568776" y="4287001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5766" y="3323348"/>
              <a:ext cx="226020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5766" y="2360092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55766" y="1399316"/>
              <a:ext cx="226020" cy="14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756" y="433183"/>
              <a:ext cx="33903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709622" y="436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09622" y="3396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09622" y="24331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09622" y="14697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09622" y="5062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44417" y="454741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55136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5629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2365136" y="4610044"/>
              <a:ext cx="37246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173374" y="4606175"/>
              <a:ext cx="779164" cy="149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7509087" y="1466558"/>
              <a:ext cx="1565323" cy="204026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09087" y="1466558"/>
              <a:ext cx="1565323" cy="204026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7578676" y="1507435"/>
              <a:ext cx="1426145" cy="238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 group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7578676" y="190104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587676" y="191004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578676" y="21205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587676" y="2129501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578676" y="23399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587676" y="2348957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578676" y="255941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587676" y="2568413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578676" y="27788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587676" y="2787869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78676" y="29983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587676" y="3007325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578676" y="32177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587676" y="3226781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7924657" y="1933829"/>
              <a:ext cx="508297" cy="149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Asian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924657" y="2153781"/>
              <a:ext cx="496887" cy="149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Black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24657" y="2368772"/>
              <a:ext cx="745529" cy="1537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Chinese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24657" y="2591999"/>
              <a:ext cx="542032" cy="150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Mixed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24657" y="2807486"/>
              <a:ext cx="508198" cy="153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24657" y="3030911"/>
              <a:ext cx="519410" cy="150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White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924657" y="3254633"/>
              <a:ext cx="28227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897122" y="56789"/>
              <a:ext cx="2320081" cy="23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7862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7862" y="3778573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862" y="2588110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7862" y="1397646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88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21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6710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1221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5732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7862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7862" y="3183341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7862" y="199287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7862" y="802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49438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9454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396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8476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76884" y="2885726"/>
              <a:ext cx="945109" cy="148807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21993" y="1728330"/>
              <a:ext cx="945109" cy="264547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7102" y="2555041"/>
              <a:ext cx="945109" cy="181876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12211" y="4043121"/>
              <a:ext cx="945109" cy="3306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309245" y="2709123"/>
              <a:ext cx="80386" cy="104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14161" y="1551657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9270" y="2381826"/>
              <a:ext cx="160772" cy="100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572" y="3869129"/>
              <a:ext cx="80386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15931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15931" y="3778573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15931" y="2588110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15931" y="1397646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495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500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9517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028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53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5931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5931" y="3183341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5931" y="199287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5931" y="802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50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2261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6772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283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04953" y="3712436"/>
              <a:ext cx="945109" cy="6613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50062" y="3051068"/>
              <a:ext cx="945109" cy="132273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95171" y="901620"/>
              <a:ext cx="945109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280" y="4208463"/>
              <a:ext cx="945109" cy="16534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537314" y="3538516"/>
              <a:ext cx="80386" cy="101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2423" y="2874253"/>
              <a:ext cx="80386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7339" y="727628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2641" y="4035248"/>
              <a:ext cx="80386" cy="100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87862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319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15931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74955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687862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49438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9454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396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8476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36428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81537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66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1755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15931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7750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2261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6772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283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4497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960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54715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99824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878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756" y="4300730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756" y="3110267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756" y="1919307"/>
              <a:ext cx="28247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756" y="729141"/>
              <a:ext cx="282475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5306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53068" y="31833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53068" y="1992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53068" y="802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90611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30421" y="-3485"/>
              <a:ext cx="4301430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872" y="401566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872" y="329939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872" y="258311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872" y="186684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0872" y="1150569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0872" y="365753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0872" y="294125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872" y="222498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0872" y="150870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0872" y="79243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987326" y="3456624"/>
              <a:ext cx="932266" cy="91718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1919593" y="2015339"/>
              <a:ext cx="932266" cy="235846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784126" y="2998033"/>
              <a:ext cx="932266" cy="137577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373073" y="3282633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265147" y="1838525"/>
              <a:ext cx="241158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197414" y="725017"/>
              <a:ext cx="241158" cy="104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69874" y="2821219"/>
              <a:ext cx="160772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63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2436" y="401566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72436" y="329939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72436" y="258311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72436" y="186684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72436" y="1150569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72436" y="365753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72436" y="294125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72436" y="222498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972436" y="150870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972436" y="79243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158889" y="3587650"/>
              <a:ext cx="932266" cy="78615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091156" y="2714144"/>
              <a:ext cx="932266" cy="165966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023423" y="1687775"/>
              <a:ext cx="932266" cy="268603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955690" y="3303760"/>
              <a:ext cx="932266" cy="107004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544636" y="3410835"/>
              <a:ext cx="160772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76903" y="2537471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76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68977" y="1511031"/>
              <a:ext cx="241158" cy="104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341437" y="3127017"/>
              <a:ext cx="160772" cy="104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49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5" name="rc65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3584456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2868181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2756" y="2151906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2756" y="1435135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2756" y="718861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6078" y="3657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66078" y="2941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66078" y="2224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66078" y="1508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66078" y="792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507650" y="-3485"/>
              <a:ext cx="4859982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nonMRI DCM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872" y="400207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872" y="325862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872" y="251516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872" y="177170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0872" y="102825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0872" y="3630349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0872" y="288689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872" y="214343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0872" y="139998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87326" y="3332149"/>
              <a:ext cx="932266" cy="104165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19593" y="1841152"/>
              <a:ext cx="932266" cy="253265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84126" y="3046205"/>
              <a:ext cx="932266" cy="132760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373073" y="3156394"/>
              <a:ext cx="160772" cy="103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65147" y="1667161"/>
              <a:ext cx="241158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97414" y="725229"/>
              <a:ext cx="241158" cy="103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69874" y="2869531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65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72436" y="4002077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2436" y="325862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72436" y="251516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72436" y="177170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72436" y="102825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72436" y="3630349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72436" y="2886893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72436" y="2143436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72436" y="1399980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58889" y="3556820"/>
              <a:ext cx="932266" cy="8169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091156" y="2658137"/>
              <a:ext cx="932266" cy="171566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23423" y="1432660"/>
              <a:ext cx="932266" cy="294114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55690" y="3352574"/>
              <a:ext cx="932266" cy="102123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44636" y="3380147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76903" y="2481322"/>
              <a:ext cx="160772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8977" y="1258739"/>
              <a:ext cx="241158" cy="101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41437" y="3176183"/>
              <a:ext cx="160772" cy="103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57274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813818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2070362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326410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6078" y="36303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6078" y="2886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6078" y="21434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6078" y="1399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896836" y="-3485"/>
              <a:ext cx="4081611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all DCM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7141101" cy="41214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31407" y="375122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1407" y="253352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1407" y="1315827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1407" y="436007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1407" y="3142376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31407" y="1924677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1407" y="706977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78980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24935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442895" y="2018346"/>
              <a:ext cx="1136084" cy="2341730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578980" y="613308"/>
              <a:ext cx="1136084" cy="3746768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688851" y="822165"/>
              <a:ext cx="1136084" cy="3537911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824935" y="1809489"/>
              <a:ext cx="1136084" cy="2550587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1971950" y="1849095"/>
              <a:ext cx="77974" cy="988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108034" y="441798"/>
              <a:ext cx="77974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178918" y="650518"/>
              <a:ext cx="155949" cy="101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86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15002" y="1638116"/>
              <a:ext cx="155949" cy="100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62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756" y="3068806"/>
              <a:ext cx="226020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2756" y="1851205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2756" y="633307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6612" y="31423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96612" y="1924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96612" y="706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31407" y="4547414"/>
              <a:ext cx="7141101" cy="0"/>
            </a:xfrm>
            <a:custGeom>
              <a:avLst/>
              <a:pathLst>
                <a:path w="7141101" h="0">
                  <a:moveTo>
                    <a:pt x="0" y="0"/>
                  </a:move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7898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82493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92746" y="4610044"/>
              <a:ext cx="37246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435352" y="4606175"/>
              <a:ext cx="779164" cy="149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848987" y="4777618"/>
              <a:ext cx="705941" cy="240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981275" y="2102584"/>
              <a:ext cx="437678" cy="192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7981275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990275" y="2458685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981275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990275" y="2678141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8327257" y="2482767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327257" y="270222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660991" y="56789"/>
              <a:ext cx="3081932" cy="23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 distribution ACM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44417" y="425969"/>
              <a:ext cx="6625492" cy="41214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44417" y="3891730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44417" y="2955038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4417" y="2018346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44417" y="108165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4417" y="4360076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44417" y="342338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44417" y="2486692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44417" y="1550000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4417" y="613308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51369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62956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497314" y="613308"/>
              <a:ext cx="2108111" cy="3746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508901" y="4334760"/>
              <a:ext cx="421622" cy="2531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930523" y="4182864"/>
              <a:ext cx="421622" cy="177212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352145" y="4284128"/>
              <a:ext cx="421622" cy="75948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773768" y="917100"/>
              <a:ext cx="421622" cy="344297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195390" y="4334760"/>
              <a:ext cx="421622" cy="2531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73394" y="442072"/>
              <a:ext cx="155949" cy="100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80725" y="4166741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102347" y="4016078"/>
              <a:ext cx="77974" cy="963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23969" y="4112892"/>
              <a:ext cx="77974" cy="1008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867617" y="745590"/>
              <a:ext cx="233924" cy="101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136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367214" y="4166741"/>
              <a:ext cx="77974" cy="9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744417" y="425969"/>
              <a:ext cx="0" cy="4121444"/>
            </a:xfrm>
            <a:custGeom>
              <a:avLst/>
              <a:pathLst>
                <a:path w="0"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568776" y="4287001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5766" y="3350111"/>
              <a:ext cx="226020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5766" y="2413617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55766" y="1479604"/>
              <a:ext cx="226020" cy="1432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756" y="540233"/>
              <a:ext cx="33903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709622" y="436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09622" y="3423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09622" y="24866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09622" y="15500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09622" y="6133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4417" y="4547414"/>
              <a:ext cx="6625492" cy="0"/>
            </a:xfrm>
            <a:custGeom>
              <a:avLst/>
              <a:pathLst>
                <a:path w="6625492" h="0">
                  <a:moveTo>
                    <a:pt x="0" y="0"/>
                  </a:moveTo>
                  <a:lnTo>
                    <a:pt x="662549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55136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5629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2365136" y="4610044"/>
              <a:ext cx="37246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73374" y="4606175"/>
              <a:ext cx="779164" cy="149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509087" y="1686014"/>
              <a:ext cx="1565323" cy="1601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509087" y="1686014"/>
              <a:ext cx="1565323" cy="16013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578676" y="1726891"/>
              <a:ext cx="1426145" cy="2389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 group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78676" y="21205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87676" y="2129501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78676" y="23399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587676" y="2348957"/>
              <a:ext cx="201455" cy="201456"/>
            </a:xfrm>
            <a:prstGeom prst="rect">
              <a:avLst/>
            </a:prstGeom>
            <a:solidFill>
              <a:srgbClr val="316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78676" y="255941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587676" y="2568413"/>
              <a:ext cx="201455" cy="201456"/>
            </a:xfrm>
            <a:prstGeom prst="rect">
              <a:avLst/>
            </a:prstGeom>
            <a:solidFill>
              <a:srgbClr val="35B779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78676" y="2778869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587676" y="2787869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578676" y="299832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587676" y="3007325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7924657" y="2153285"/>
              <a:ext cx="508297" cy="149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Asian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24657" y="2373237"/>
              <a:ext cx="496887" cy="1493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Black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24657" y="2588030"/>
              <a:ext cx="508198" cy="1539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924657" y="2811455"/>
              <a:ext cx="519410" cy="150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White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24657" y="3035177"/>
              <a:ext cx="282277" cy="145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897122" y="56789"/>
              <a:ext cx="2320081" cy="232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Ethnicities ACM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00872" y="399765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00872" y="324534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0872" y="249303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0872" y="174073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0872" y="98842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0872" y="362149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0872" y="286919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00872" y="211688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0872" y="136457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987326" y="2059015"/>
              <a:ext cx="932266" cy="2314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19593" y="2059015"/>
              <a:ext cx="932266" cy="2314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851859" y="4373805"/>
              <a:ext cx="932266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84126" y="3216410"/>
              <a:ext cx="932266" cy="115739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413266" y="1885023"/>
              <a:ext cx="80386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345533" y="1885023"/>
              <a:ext cx="80386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77800" y="4197414"/>
              <a:ext cx="80386" cy="103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10067" y="3043195"/>
              <a:ext cx="80386" cy="100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972436" y="3997652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72436" y="324534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972436" y="249303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972436" y="174073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72436" y="98842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972436" y="362149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972436" y="2869191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72436" y="211688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972436" y="1364578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58889" y="2059015"/>
              <a:ext cx="932266" cy="231479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091156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023423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955690" y="4373805"/>
              <a:ext cx="932266" cy="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5584830" y="1885023"/>
              <a:ext cx="80386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517097" y="725087"/>
              <a:ext cx="80386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449363" y="725087"/>
              <a:ext cx="80386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81630" y="4197414"/>
              <a:ext cx="80386" cy="103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pathLst>
                <a:path w="4101974" h="0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48424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796117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2043810"/>
              <a:ext cx="39548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291007"/>
              <a:ext cx="39548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66078" y="3621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66078" y="28691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66078" y="211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66078" y="13645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86926" y="-3485"/>
              <a:ext cx="4301430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MRI ACM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6738502" cy="41214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31407" y="3852290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31407" y="2836719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31407" y="1821148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31407" y="805576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31407" y="4360076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31407" y="3344505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31407" y="2328933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31407" y="1313362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469180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532135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397145" y="4281197"/>
              <a:ext cx="428813" cy="78879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825959" y="4202317"/>
              <a:ext cx="428813" cy="157758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254773" y="4320636"/>
              <a:ext cx="428813" cy="39439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2683587" y="4320636"/>
              <a:ext cx="428813" cy="39439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112401" y="613308"/>
              <a:ext cx="428813" cy="3746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4460101" y="4308655"/>
              <a:ext cx="357344" cy="5142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4817446" y="3824437"/>
              <a:ext cx="357344" cy="535638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5174791" y="4312940"/>
              <a:ext cx="357344" cy="4713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5532135" y="4248663"/>
              <a:ext cx="357344" cy="111412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5889480" y="1094821"/>
              <a:ext cx="357344" cy="3265254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6246825" y="4308655"/>
              <a:ext cx="357344" cy="51421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tx27"/>
            <p:cNvSpPr/>
            <p:nvPr/>
          </p:nvSpPr>
          <p:spPr>
            <a:xfrm>
              <a:off x="1572565" y="4112425"/>
              <a:ext cx="77974" cy="983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001379" y="4033614"/>
              <a:ext cx="77974" cy="983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430193" y="4152618"/>
              <a:ext cx="77974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859006" y="4152618"/>
              <a:ext cx="77974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248833" y="442003"/>
              <a:ext cx="155949" cy="1009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95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560799" y="4139883"/>
              <a:ext cx="155949" cy="983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879156" y="3653201"/>
              <a:ext cx="233924" cy="1008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75488" y="4144921"/>
              <a:ext cx="155949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632833" y="4077290"/>
              <a:ext cx="155949" cy="100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951191" y="923448"/>
              <a:ext cx="233924" cy="100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762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347523" y="4139883"/>
              <a:ext cx="155949" cy="983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tx39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42756" y="3271232"/>
              <a:ext cx="226020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2756" y="2255859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2756" y="1242966"/>
              <a:ext cx="226020" cy="14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96612" y="33445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96612" y="23289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96612" y="13133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31407" y="4547414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246918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53213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tx50"/>
            <p:cNvSpPr/>
            <p:nvPr/>
          </p:nvSpPr>
          <p:spPr>
            <a:xfrm>
              <a:off x="2282946" y="4610044"/>
              <a:ext cx="37246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142553" y="4606175"/>
              <a:ext cx="779164" cy="1496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7509087" y="1466558"/>
              <a:ext cx="1565323" cy="204026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7509087" y="1466558"/>
              <a:ext cx="1565323" cy="204026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7578676" y="1507435"/>
              <a:ext cx="1426145" cy="238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 group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578676" y="190104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587676" y="191004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578676" y="212050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587676" y="2129501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7578676" y="2339957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587676" y="2348957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578676" y="2559413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587676" y="2568413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578676" y="2778869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587676" y="2787869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578676" y="299832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587676" y="3007325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7578676" y="321778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7587676" y="3226781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7924657" y="1933829"/>
              <a:ext cx="508297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Asian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924657" y="2153781"/>
              <a:ext cx="496887" cy="149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Black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924657" y="2368772"/>
              <a:ext cx="745529" cy="1537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Chinese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24657" y="2591999"/>
              <a:ext cx="542032" cy="1500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Mixed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24657" y="2807486"/>
              <a:ext cx="508198" cy="1539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924657" y="3030911"/>
              <a:ext cx="519410" cy="1500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White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24657" y="3254633"/>
              <a:ext cx="28227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840617" y="56789"/>
              <a:ext cx="2320081" cy="232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Ethnicities HCM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7862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7862" y="3776266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862" y="258118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7862" y="1386111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88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21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6710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1221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5732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7862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7862" y="3178727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7862" y="1983649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7862" y="788572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349438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29454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396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18476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876884" y="3566320"/>
              <a:ext cx="945109" cy="807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821993" y="2355093"/>
              <a:ext cx="945109" cy="20187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67102" y="901620"/>
              <a:ext cx="945109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712211" y="3727817"/>
              <a:ext cx="945109" cy="64598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1269052" y="3389929"/>
              <a:ext cx="160772" cy="103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14161" y="2178560"/>
              <a:ext cx="160772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9270" y="724946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572" y="3551003"/>
              <a:ext cx="80386" cy="1042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15931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15931" y="3776266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15931" y="258118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915931" y="1386111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10495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0500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99517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4028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853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5931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5931" y="3178727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915931" y="1983649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915931" y="788572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57750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52261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46772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1283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04953" y="3566320"/>
              <a:ext cx="945109" cy="80748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050062" y="2597338"/>
              <a:ext cx="945109" cy="17764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95171" y="2516590"/>
              <a:ext cx="945109" cy="185721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940280" y="3808566"/>
              <a:ext cx="945109" cy="56523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5497121" y="3389929"/>
              <a:ext cx="160772" cy="103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2230" y="2423347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7339" y="2339846"/>
              <a:ext cx="160772" cy="1041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2641" y="3636621"/>
              <a:ext cx="80386" cy="99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87862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428319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15931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6774955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687862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349438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29454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2396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18476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1236428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81537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66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1755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15931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57750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52261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6772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41283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5464497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960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54715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99824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878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42756" y="4300730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756" y="3105653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756" y="1910079"/>
              <a:ext cx="28247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756" y="715299"/>
              <a:ext cx="282475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5306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53068" y="3178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53068" y="1983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653068" y="7885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4090611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451145" y="-3485"/>
              <a:ext cx="4859982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nonMRI ACM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7862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7862" y="3723780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7862" y="2423729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7862" y="112367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7688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2199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6710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1221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5732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7862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7862" y="307375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7862" y="1773703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349438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29454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3965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18476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876884" y="3404823"/>
              <a:ext cx="945109" cy="96898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821993" y="2193596"/>
              <a:ext cx="945109" cy="218020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67102" y="901620"/>
              <a:ext cx="945109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12211" y="3647069"/>
              <a:ext cx="945109" cy="72673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269052" y="3230832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214161" y="2019604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159270" y="724946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43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144572" y="3470466"/>
              <a:ext cx="80386" cy="1040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15931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915931" y="3723780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915931" y="2423729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915931" y="1123678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104953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0500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995171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40280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85389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15931" y="4373805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915931" y="307375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915931" y="1773703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577507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22616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467725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12834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04953" y="3404823"/>
              <a:ext cx="945109" cy="96898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50062" y="2355093"/>
              <a:ext cx="945109" cy="201871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995171" y="2274344"/>
              <a:ext cx="945109" cy="209946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940280" y="3808566"/>
              <a:ext cx="945109" cy="56523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5497121" y="3230832"/>
              <a:ext cx="160772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442230" y="2178560"/>
              <a:ext cx="160772" cy="103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387339" y="2097671"/>
              <a:ext cx="160772" cy="1040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8372641" y="3636621"/>
              <a:ext cx="80386" cy="99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53" name="rc53"/>
            <p:cNvSpPr/>
            <p:nvPr/>
          </p:nvSpPr>
          <p:spPr>
            <a:xfrm>
              <a:off x="687862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428319" y="500343"/>
              <a:ext cx="677564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915931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774955" y="500343"/>
              <a:ext cx="440432" cy="1495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687862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1349438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29454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23965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18476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1236428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181537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26646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1755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4915931" y="4547414"/>
              <a:ext cx="4158479" cy="0"/>
            </a:xfrm>
            <a:custGeom>
              <a:avLst/>
              <a:pathLst>
                <a:path w="4158479" h="0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577507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522616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467725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412834" y="454741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464497" y="4609449"/>
              <a:ext cx="226020" cy="1463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09606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54715" y="4609251"/>
              <a:ext cx="226020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299824" y="4609846"/>
              <a:ext cx="22602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5" name="pl75"/>
            <p:cNvSpPr/>
            <p:nvPr/>
          </p:nvSpPr>
          <p:spPr>
            <a:xfrm>
              <a:off x="687862" y="728010"/>
              <a:ext cx="0" cy="3819404"/>
            </a:xfrm>
            <a:custGeom>
              <a:avLst/>
              <a:pathLst>
                <a:path w="0"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42756" y="4300730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2756" y="3000680"/>
              <a:ext cx="282475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42756" y="1700133"/>
              <a:ext cx="282475" cy="146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653068" y="43738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53068" y="30737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53068" y="17737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4090611" y="4776378"/>
              <a:ext cx="1581050" cy="241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840331" y="-3485"/>
              <a:ext cx="4081611" cy="2924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all ACM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7862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7862" y="379697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7862" y="2643313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7862" y="1489651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7688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21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76710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712211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65732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7862" y="4373805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7862" y="3220143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7862" y="2066482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7862" y="912820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349438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29454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396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184765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876884" y="3365751"/>
              <a:ext cx="945109" cy="100805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821993" y="2021679"/>
              <a:ext cx="945109" cy="235212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767102" y="3029733"/>
              <a:ext cx="945109" cy="134407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211" y="4037787"/>
              <a:ext cx="945109" cy="33601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309245" y="3189148"/>
              <a:ext cx="80386" cy="1040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14161" y="1847688"/>
              <a:ext cx="160772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9270" y="2855742"/>
              <a:ext cx="160772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572" y="3861255"/>
              <a:ext cx="80386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15931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915931" y="379697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915931" y="2643313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915931" y="1489651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10495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05006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995171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94028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8853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15931" y="4373805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915931" y="3220143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915931" y="2066482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915931" y="912820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57750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52261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467725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41283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104953" y="3701769"/>
              <a:ext cx="945109" cy="67203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050062" y="2469703"/>
              <a:ext cx="945109" cy="19041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995171" y="901620"/>
              <a:ext cx="945109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940280" y="3925781"/>
              <a:ext cx="945109" cy="44802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5537314" y="3525096"/>
              <a:ext cx="80386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42230" y="2296488"/>
              <a:ext cx="160772" cy="100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7339" y="725087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31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2641" y="3751860"/>
              <a:ext cx="80386" cy="101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87862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2428319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15931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6774955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687862" y="454741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349438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229454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23965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18476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1236428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81537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66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1755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15931" y="454741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57750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652261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746772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41283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5464497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960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54715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99824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8786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342756" y="4300730"/>
              <a:ext cx="28247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756" y="3147069"/>
              <a:ext cx="28247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756" y="1992911"/>
              <a:ext cx="28247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756" y="839547"/>
              <a:ext cx="282475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5306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653068" y="32201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53068" y="20664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53068" y="9128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4090611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30421" y="-3485"/>
              <a:ext cx="4301430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MRI HCM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399282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23087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4689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70697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945022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61185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849901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208795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32599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987326" y="2959211"/>
              <a:ext cx="932266" cy="1414594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919593" y="1416017"/>
              <a:ext cx="932266" cy="2957787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84126" y="3296785"/>
              <a:ext cx="932266" cy="107702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373073" y="2782396"/>
              <a:ext cx="160772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65147" y="1239203"/>
              <a:ext cx="241158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184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97414" y="724946"/>
              <a:ext cx="241158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216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69874" y="3120111"/>
              <a:ext cx="160772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67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972436" y="399282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323087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246892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170697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945022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361185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2849901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208795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132599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58889" y="3328934"/>
              <a:ext cx="932266" cy="104487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091156" y="2637712"/>
              <a:ext cx="932266" cy="1736092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023423" y="1689291"/>
              <a:ext cx="932266" cy="2684513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955690" y="3521834"/>
              <a:ext cx="932266" cy="85197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544636" y="3152261"/>
              <a:ext cx="160772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10" y="2460898"/>
              <a:ext cx="241158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8977" y="1512618"/>
              <a:ext cx="241158" cy="1040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167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41437" y="3345301"/>
              <a:ext cx="160772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53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38779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776827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2014875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252427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766078" y="36118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66078" y="28499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20879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13259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507650" y="-3485"/>
              <a:ext cx="4859982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nonMRI HCM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00872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00872" y="397366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00872" y="317338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00872" y="237311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00872" y="157283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00872" y="77255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873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9195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28518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37841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7163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00872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00872" y="357352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00872" y="277324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00872" y="1972972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00872" y="117269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45345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238572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3317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425026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987326" y="2896603"/>
              <a:ext cx="932266" cy="147720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1919593" y="1251884"/>
              <a:ext cx="932266" cy="31219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851859" y="901620"/>
              <a:ext cx="932266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84126" y="3307783"/>
              <a:ext cx="932266" cy="1066021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373073" y="2720001"/>
              <a:ext cx="160772" cy="1040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97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265147" y="1075140"/>
              <a:ext cx="241158" cy="10417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197414" y="724734"/>
              <a:ext cx="241158" cy="1043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228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169874" y="3131392"/>
              <a:ext cx="160772" cy="103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4972436" y="728010"/>
              <a:ext cx="4101974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972436" y="3973666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972436" y="3173388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972436" y="2373110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972436" y="1572833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972436" y="77255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1588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0911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0234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9556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8879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4972436" y="4373805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972436" y="3573527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972436" y="2773249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972436" y="1972972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972436" y="117269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2502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55729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48955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42182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58889" y="3292554"/>
              <a:ext cx="932266" cy="108125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091156" y="2470195"/>
              <a:ext cx="932266" cy="1903610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023423" y="1358486"/>
              <a:ext cx="932266" cy="3015318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955690" y="3505759"/>
              <a:ext cx="932266" cy="8680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5544636" y="3119339"/>
              <a:ext cx="160772" cy="100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436710" y="2293662"/>
              <a:ext cx="241158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368977" y="1181672"/>
              <a:ext cx="241158" cy="1042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341437" y="3331273"/>
              <a:ext cx="160772" cy="1019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57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800872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2513077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972436" y="425969"/>
              <a:ext cx="4101974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6803207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800872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453459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238572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331799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425026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tx70"/>
            <p:cNvSpPr/>
            <p:nvPr/>
          </p:nvSpPr>
          <p:spPr>
            <a:xfrm>
              <a:off x="1340449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27271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204983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3725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4" name="pl74"/>
            <p:cNvSpPr/>
            <p:nvPr/>
          </p:nvSpPr>
          <p:spPr>
            <a:xfrm>
              <a:off x="4972436" y="4547414"/>
              <a:ext cx="4101974" cy="0"/>
            </a:xfrm>
            <a:custGeom>
              <a:avLst/>
              <a:gdLst/>
              <a:ahLst/>
              <a:cxnLst/>
              <a:rect l="0" t="0" r="0" b="0"/>
              <a:pathLst>
                <a:path w="4101974">
                  <a:moveTo>
                    <a:pt x="0" y="0"/>
                  </a:moveTo>
                  <a:lnTo>
                    <a:pt x="410197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625023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655729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748955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842182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5512013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444280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765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308813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0087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342756" y="4300730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42756" y="3500453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2756" y="2700175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756" y="1899897"/>
              <a:ext cx="39548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42756" y="1099123"/>
              <a:ext cx="39548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0.20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76607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766078" y="357352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766078" y="27732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766078" y="197297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766078" y="11726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tx94"/>
            <p:cNvSpPr/>
            <p:nvPr/>
          </p:nvSpPr>
          <p:spPr>
            <a:xfrm>
              <a:off x="4147116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896836" y="-3485"/>
              <a:ext cx="4081611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all HCM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7141101" cy="41214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31407" y="3698623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31407" y="2375717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31407" y="1052811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31407" y="4360076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31407" y="3037170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31407" y="1714264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2578980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24935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1442895" y="895323"/>
              <a:ext cx="1136084" cy="3464753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2578980" y="1210300"/>
              <a:ext cx="1136084" cy="3149775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4688851" y="613308"/>
              <a:ext cx="1136084" cy="3746768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5824935" y="1492315"/>
              <a:ext cx="1136084" cy="2867760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tx18"/>
            <p:cNvSpPr/>
            <p:nvPr/>
          </p:nvSpPr>
          <p:spPr>
            <a:xfrm>
              <a:off x="1932963" y="724086"/>
              <a:ext cx="155949" cy="1008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33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069047" y="1039064"/>
              <a:ext cx="155949" cy="1008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39931" y="441935"/>
              <a:ext cx="233924" cy="100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341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276015" y="1320942"/>
              <a:ext cx="233924" cy="100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261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42756" y="2963599"/>
              <a:ext cx="226020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42756" y="1640793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96612" y="30371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96612" y="17142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31407" y="4547414"/>
              <a:ext cx="7141101" cy="0"/>
            </a:xfrm>
            <a:custGeom>
              <a:avLst/>
              <a:gdLst/>
              <a:ahLst/>
              <a:cxnLst/>
              <a:rect l="0" t="0" r="0" b="0"/>
              <a:pathLst>
                <a:path w="7141101">
                  <a:moveTo>
                    <a:pt x="0" y="0"/>
                  </a:moveTo>
                  <a:lnTo>
                    <a:pt x="714110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57898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82493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tx32"/>
            <p:cNvSpPr/>
            <p:nvPr/>
          </p:nvSpPr>
          <p:spPr>
            <a:xfrm>
              <a:off x="2392746" y="4610044"/>
              <a:ext cx="37246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435352" y="4606175"/>
              <a:ext cx="779164" cy="1496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848987" y="4777618"/>
              <a:ext cx="705941" cy="2401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Group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911686" y="2015198"/>
              <a:ext cx="1162724" cy="94298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8" name="tx38"/>
            <p:cNvSpPr/>
            <p:nvPr/>
          </p:nvSpPr>
          <p:spPr>
            <a:xfrm>
              <a:off x="7981275" y="2102584"/>
              <a:ext cx="437678" cy="192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7981275" y="244968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990275" y="2458685"/>
              <a:ext cx="201455" cy="201456"/>
            </a:xfrm>
            <a:prstGeom prst="rect">
              <a:avLst/>
            </a:prstGeom>
            <a:solidFill>
              <a:srgbClr val="FF82AB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7981275" y="266914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7990275" y="2678141"/>
              <a:ext cx="201455" cy="201456"/>
            </a:xfrm>
            <a:prstGeom prst="rect">
              <a:avLst/>
            </a:prstGeom>
            <a:solidFill>
              <a:srgbClr val="87CE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8327257" y="2482767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327257" y="270222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60991" y="56789"/>
              <a:ext cx="3081932" cy="232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Sex distribution DCM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31407" y="425969"/>
              <a:ext cx="6738502" cy="41214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31407" y="3868313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31407" y="2884786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31407" y="1901259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31407" y="917733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31407" y="4360076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31407" y="3376549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31407" y="2393023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31407" y="1409496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469180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532135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1397145" y="4172738"/>
              <a:ext cx="1072034" cy="187338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2469180" y="613308"/>
              <a:ext cx="1072034" cy="374676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4460101" y="4190164"/>
              <a:ext cx="306295" cy="169911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766397" y="4281655"/>
              <a:ext cx="306295" cy="78420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5072692" y="4353541"/>
              <a:ext cx="306295" cy="6535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5378988" y="4340471"/>
              <a:ext cx="306295" cy="19605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685283" y="4294725"/>
              <a:ext cx="306295" cy="65350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5991579" y="772328"/>
              <a:ext cx="306295" cy="3587748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6297874" y="4353541"/>
              <a:ext cx="306295" cy="6535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tx25"/>
            <p:cNvSpPr/>
            <p:nvPr/>
          </p:nvSpPr>
          <p:spPr>
            <a:xfrm>
              <a:off x="1894175" y="4001501"/>
              <a:ext cx="77974" cy="1008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927222" y="441798"/>
              <a:ext cx="155949" cy="1011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535274" y="4018791"/>
              <a:ext cx="155949" cy="1009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26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41570" y="4112883"/>
              <a:ext cx="155949" cy="983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186853" y="4185522"/>
              <a:ext cx="77974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493148" y="4169235"/>
              <a:ext cx="77974" cy="1008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760456" y="4123626"/>
              <a:ext cx="155949" cy="1007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027765" y="600886"/>
              <a:ext cx="233924" cy="1010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549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412035" y="4185522"/>
              <a:ext cx="77974" cy="976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631407" y="425969"/>
              <a:ext cx="0" cy="4121444"/>
            </a:xfrm>
            <a:custGeom>
              <a:avLst/>
              <a:gdLst/>
              <a:ahLst/>
              <a:cxnLst/>
              <a:rect l="0" t="0" r="0" b="0"/>
              <a:pathLst>
                <a:path h="4121444">
                  <a:moveTo>
                    <a:pt x="0" y="41214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tx35"/>
            <p:cNvSpPr/>
            <p:nvPr/>
          </p:nvSpPr>
          <p:spPr>
            <a:xfrm>
              <a:off x="455766" y="4287001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42756" y="3303276"/>
              <a:ext cx="226020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42756" y="2319948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42756" y="1339100"/>
              <a:ext cx="226020" cy="1432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75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596612" y="43600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96612" y="337654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96612" y="23930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96612" y="1409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31407" y="4547414"/>
              <a:ext cx="6738502" cy="0"/>
            </a:xfrm>
            <a:custGeom>
              <a:avLst/>
              <a:gdLst/>
              <a:ahLst/>
              <a:cxnLst/>
              <a:rect l="0" t="0" r="0" b="0"/>
              <a:pathLst>
                <a:path w="6738502">
                  <a:moveTo>
                    <a:pt x="0" y="0"/>
                  </a:moveTo>
                  <a:lnTo>
                    <a:pt x="67385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2469180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53213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6"/>
            <p:cNvSpPr/>
            <p:nvPr/>
          </p:nvSpPr>
          <p:spPr>
            <a:xfrm>
              <a:off x="2282946" y="4610044"/>
              <a:ext cx="37246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MRI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42553" y="4606175"/>
              <a:ext cx="779164" cy="14962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non-MRI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1026530" y="2366203"/>
              <a:ext cx="2315641" cy="2409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 of cases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09087" y="1466558"/>
              <a:ext cx="1565323" cy="204026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509087" y="1466558"/>
              <a:ext cx="1565323" cy="2040268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7578676" y="1507435"/>
              <a:ext cx="1426145" cy="2389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 group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7578676" y="190104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7587676" y="1910045"/>
              <a:ext cx="201455" cy="201456"/>
            </a:xfrm>
            <a:prstGeom prst="rect">
              <a:avLst/>
            </a:prstGeom>
            <a:solidFill>
              <a:srgbClr val="44015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7578676" y="212050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587676" y="2129501"/>
              <a:ext cx="201455" cy="201456"/>
            </a:xfrm>
            <a:prstGeom prst="rect">
              <a:avLst/>
            </a:prstGeom>
            <a:solidFill>
              <a:srgbClr val="414487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578676" y="2339957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587676" y="2348957"/>
              <a:ext cx="201455" cy="201456"/>
            </a:xfrm>
            <a:prstGeom prst="rect">
              <a:avLst/>
            </a:prstGeom>
            <a:solidFill>
              <a:srgbClr val="2A788E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578676" y="2559413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587676" y="2568413"/>
              <a:ext cx="201455" cy="201456"/>
            </a:xfrm>
            <a:prstGeom prst="rect">
              <a:avLst/>
            </a:prstGeom>
            <a:solidFill>
              <a:srgbClr val="22A88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7578676" y="2778869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587676" y="2787869"/>
              <a:ext cx="201455" cy="201456"/>
            </a:xfrm>
            <a:prstGeom prst="rect">
              <a:avLst/>
            </a:prstGeom>
            <a:solidFill>
              <a:srgbClr val="7AD151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578676" y="2998325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587676" y="3007325"/>
              <a:ext cx="201455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578676" y="3217781"/>
              <a:ext cx="219455" cy="219456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587676" y="3226781"/>
              <a:ext cx="201455" cy="201456"/>
            </a:xfrm>
            <a:prstGeom prst="rect">
              <a:avLst/>
            </a:prstGeom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7924657" y="1933829"/>
              <a:ext cx="508297" cy="1498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Asian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924657" y="2153781"/>
              <a:ext cx="496887" cy="1493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Black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924657" y="2368772"/>
              <a:ext cx="745529" cy="15378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Chinese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924657" y="2591999"/>
              <a:ext cx="542032" cy="1500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Mixed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924657" y="2807486"/>
              <a:ext cx="508198" cy="15398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Other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924657" y="3030911"/>
              <a:ext cx="519410" cy="1500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White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924657" y="3254633"/>
              <a:ext cx="282277" cy="1457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840617" y="56789"/>
              <a:ext cx="2320081" cy="232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Ethnicities DCM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5143499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7862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7862" y="3798153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7862" y="2646850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7862" y="1495546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7688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82199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276710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3712211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65732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7862" y="4373805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7862" y="3222501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7862" y="2071198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7862" y="91989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349438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29454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23965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184765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876884" y="2546339"/>
              <a:ext cx="945109" cy="18274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821993" y="2546339"/>
              <a:ext cx="945109" cy="182746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2767102" y="2180846"/>
              <a:ext cx="945109" cy="219295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211" y="4191058"/>
              <a:ext cx="945109" cy="1827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tx26"/>
            <p:cNvSpPr/>
            <p:nvPr/>
          </p:nvSpPr>
          <p:spPr>
            <a:xfrm>
              <a:off x="1269052" y="2369948"/>
              <a:ext cx="160772" cy="103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214161" y="2369948"/>
              <a:ext cx="160772" cy="103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159270" y="2006854"/>
              <a:ext cx="160772" cy="101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144572" y="4017843"/>
              <a:ext cx="80386" cy="100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0" name="rc30"/>
            <p:cNvSpPr/>
            <p:nvPr/>
          </p:nvSpPr>
          <p:spPr>
            <a:xfrm>
              <a:off x="4915931" y="728010"/>
              <a:ext cx="4158479" cy="381940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915931" y="3798153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915931" y="2646850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4915931" y="1495546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104953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05006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995171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940280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885389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915931" y="4373805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915931" y="3222501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915931" y="2071198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4915931" y="91989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E5E5E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577507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522616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467725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412834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104953" y="3825565"/>
              <a:ext cx="945109" cy="548239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050062" y="3094579"/>
              <a:ext cx="945109" cy="127922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995171" y="901620"/>
              <a:ext cx="945109" cy="3472185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940280" y="4191058"/>
              <a:ext cx="945109" cy="182746"/>
            </a:xfrm>
            <a:prstGeom prst="rect">
              <a:avLst/>
            </a:prstGeom>
            <a:solidFill>
              <a:srgbClr val="CD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tx51"/>
            <p:cNvSpPr/>
            <p:nvPr/>
          </p:nvSpPr>
          <p:spPr>
            <a:xfrm>
              <a:off x="5537314" y="3649033"/>
              <a:ext cx="80386" cy="103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482423" y="2922634"/>
              <a:ext cx="80386" cy="993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87339" y="725017"/>
              <a:ext cx="160772" cy="1040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372641" y="4017843"/>
              <a:ext cx="80386" cy="1006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687862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2428319" y="500343"/>
              <a:ext cx="677564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Female</a:t>
              </a:r>
            </a:p>
          </p:txBody>
        </p:sp>
        <p:sp>
          <p:nvSpPr>
            <p:cNvPr id="57" name="rc57"/>
            <p:cNvSpPr/>
            <p:nvPr/>
          </p:nvSpPr>
          <p:spPr>
            <a:xfrm>
              <a:off x="4915931" y="425969"/>
              <a:ext cx="4158479" cy="302040"/>
            </a:xfrm>
            <a:prstGeom prst="rect">
              <a:avLst/>
            </a:pr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tx58"/>
            <p:cNvSpPr/>
            <p:nvPr/>
          </p:nvSpPr>
          <p:spPr>
            <a:xfrm>
              <a:off x="6774955" y="500343"/>
              <a:ext cx="440432" cy="14952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Male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687862" y="454741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1349438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229454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323965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418476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1236428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181537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26646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71755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4915931" y="4547414"/>
              <a:ext cx="4158479" cy="0"/>
            </a:xfrm>
            <a:custGeom>
              <a:avLst/>
              <a:gdLst/>
              <a:ahLst/>
              <a:cxnLst/>
              <a:rect l="0" t="0" r="0" b="0"/>
              <a:pathLst>
                <a:path w="4158479">
                  <a:moveTo>
                    <a:pt x="0" y="0"/>
                  </a:moveTo>
                  <a:lnTo>
                    <a:pt x="415847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577507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6522616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7467725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412834" y="4547414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5464497" y="4609449"/>
              <a:ext cx="226020" cy="1463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409606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354715" y="4609251"/>
              <a:ext cx="226020" cy="146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99824" y="4609846"/>
              <a:ext cx="22602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70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687862" y="728010"/>
              <a:ext cx="0" cy="3819404"/>
            </a:xfrm>
            <a:custGeom>
              <a:avLst/>
              <a:gdLst/>
              <a:ahLst/>
              <a:cxnLst/>
              <a:rect l="0" t="0" r="0" b="0"/>
              <a:pathLst>
                <a:path h="3819404">
                  <a:moveTo>
                    <a:pt x="0" y="381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342756" y="4300730"/>
              <a:ext cx="28247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2756" y="3149427"/>
              <a:ext cx="282475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0.1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42756" y="1997627"/>
              <a:ext cx="282475" cy="1464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42756" y="846621"/>
              <a:ext cx="282475" cy="1461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0.3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653068" y="437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653068" y="32225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53068" y="20711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653068" y="9198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4090611" y="4776378"/>
              <a:ext cx="1581050" cy="241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(in years)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516979" y="2518526"/>
              <a:ext cx="129914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Percentage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30421" y="-3485"/>
              <a:ext cx="4301430" cy="2924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Age at recruitment - MRI DCM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MCU PPT Onderzoek 16-9 NE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17C0AC6B-D617-7D4D-BB4E-FFE367DA9591}"/>
    </a:ext>
  </a:extLst>
</a:theme>
</file>

<file path=ppt/theme/theme2.xml><?xml version="1.0" encoding="utf-8"?>
<a:theme xmlns:a="http://schemas.openxmlformats.org/drawingml/2006/main" name="7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092511A9-8A8A-0547-B91E-86AB99F0E043}"/>
    </a:ext>
  </a:extLst>
</a:theme>
</file>

<file path=ppt/theme/theme3.xml><?xml version="1.0" encoding="utf-8"?>
<a:theme xmlns:a="http://schemas.openxmlformats.org/drawingml/2006/main" name="8_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C Utrecht Onderzoek presentatie breedbeeld.pptx" id="{A1563C9B-44CC-5443-BC12-8755B8566186}" vid="{F8CB9C1C-9B1F-1140-911F-A8979D0DEE1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A50CC87A911942996C3B61A5853DB7" ma:contentTypeVersion="1" ma:contentTypeDescription="Een nieuw document maken." ma:contentTypeScope="" ma:versionID="7e3c6f6dd1801eea20e3ae08e315f7a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fdf0b8816a2e6c73b5ec523d062f61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Begindatum van de planning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Einddatum van de planning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38CE1E-49B7-48AE-930A-21557002AA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F44C69-97BF-4C0E-88C3-D2486CD5EC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EA7026D-250A-4B3E-8B0F-32DD7573F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UMCU PPT Onderzoek 16-9 NED</Template>
  <TotalTime>2167</TotalTime>
  <Words>470</Words>
  <Application>Microsoft Macintosh PowerPoint</Application>
  <PresentationFormat>On-screen Show (16:9)</PresentationFormat>
  <Paragraphs>357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Helvetica</vt:lpstr>
      <vt:lpstr>Segoe UI</vt:lpstr>
      <vt:lpstr>UMCU PPT Onderzoek 16-9 NED</vt:lpstr>
      <vt:lpstr>7_Office-thema</vt:lpstr>
      <vt:lpstr>8_Office-thema</vt:lpstr>
      <vt:lpstr>Mendelian CMs in UKB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Update 14/10</dc:title>
  <dc:subject/>
  <dc:creator>Marion van Vugt</dc:creator>
  <cp:keywords/>
  <dc:description/>
  <cp:lastModifiedBy>mvugt2</cp:lastModifiedBy>
  <cp:revision>83</cp:revision>
  <dcterms:created xsi:type="dcterms:W3CDTF">2020-10-14T09:16:28Z</dcterms:created>
  <dcterms:modified xsi:type="dcterms:W3CDTF">2021-07-14T20:31:07Z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0x0101004FA50CC87A911942996C3B61A5853DB7</vt:lpwstr>
  </property>
</Properties>
</file>