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8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20/07/2021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821743"/>
              <a:ext cx="1120106" cy="353891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473649"/>
              <a:ext cx="1120106" cy="2887012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647987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54915" y="129606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76766" y="55896"/>
              <a:ext cx="3614291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79842" y="3363716"/>
              <a:ext cx="611953" cy="10106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91795" y="1995112"/>
              <a:ext cx="611953" cy="23792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15702" y="2963662"/>
              <a:ext cx="611953" cy="141071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193858" y="3180634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759831" y="1812031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1784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029717" y="278058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619634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9634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9634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42025" y="3574270"/>
              <a:ext cx="611953" cy="8001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3978" y="2732052"/>
              <a:ext cx="611953" cy="16423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965931" y="1595059"/>
              <a:ext cx="611953" cy="27793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77884" y="3300549"/>
              <a:ext cx="611953" cy="10738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3956041" y="339118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567994" y="254897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33966" y="1411977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132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91900" y="3119373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40101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328159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2553081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381817" y="182456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381817" y="109604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364585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291734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381817" y="218882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381817" y="14603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81817" y="731786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356623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42384" y="283771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42384" y="210919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2384" y="13806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2384" y="652163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22657" y="36458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2657" y="29173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22657" y="21888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822657" y="1460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822657" y="7317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072787" y="-5569"/>
              <a:ext cx="57862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3999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984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59179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037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1570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276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858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9777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097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216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79842" y="3255583"/>
              <a:ext cx="611953" cy="11187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91795" y="1803115"/>
              <a:ext cx="611953" cy="25712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03748" y="900229"/>
              <a:ext cx="611953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15702" y="3020048"/>
              <a:ext cx="611953" cy="135432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193858" y="3074407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759831" y="1620033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71784" y="721100"/>
              <a:ext cx="275882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029717" y="283696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619634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19634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19634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619634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619634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619634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74202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5397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659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778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898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9634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9634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9634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9634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9634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04800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6599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719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83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742025" y="3530375"/>
              <a:ext cx="611953" cy="8440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3978" y="2647117"/>
              <a:ext cx="611953" cy="17272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5931" y="1351672"/>
              <a:ext cx="611953" cy="30227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77884" y="3353723"/>
              <a:ext cx="611953" cy="10206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3956041" y="334729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67994" y="246403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33966" y="1170496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91900" y="31706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6381817" y="726522"/>
              <a:ext cx="2692593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81817" y="399604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381817" y="3239390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381817" y="2482733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81817" y="1726075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381817" y="969418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0420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161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2811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34006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95202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381817" y="437437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381817" y="3617719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381817" y="2861062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81817" y="210440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381817" y="1347747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81018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42213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340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460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7452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830835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19634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725276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6381817" y="424779"/>
              <a:ext cx="2692593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7582609" y="5015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57452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28581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89777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50972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12167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15653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76849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04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99239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619634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04800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6599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27190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83861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91871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3067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4262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754579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6381817" y="4548084"/>
              <a:ext cx="2692593" cy="0"/>
            </a:xfrm>
            <a:custGeom>
              <a:avLst/>
              <a:pathLst>
                <a:path w="2692593" h="0">
                  <a:moveTo>
                    <a:pt x="0" y="0"/>
                  </a:moveTo>
                  <a:lnTo>
                    <a:pt x="269259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81018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42213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03409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64604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68090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29285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0480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676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42384" y="3538096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2384" y="278143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42384" y="202478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42384" y="126812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2657" y="3617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2657" y="2861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22657" y="210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822657" y="13477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12871" y="-5569"/>
              <a:ext cx="490611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718068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43288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147696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7547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90289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3578" y="50510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63654" y="1683190"/>
              <a:ext cx="1120106" cy="26774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83760" y="612202"/>
              <a:ext cx="1120106" cy="374845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63957" y="709804"/>
              <a:ext cx="1120106" cy="36508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784063" y="1585588"/>
              <a:ext cx="1120106" cy="277507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150560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090207" y="5322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10314" y="14079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384" y="299585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1710666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425480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75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90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28784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843424" y="2015123"/>
              <a:ext cx="1230986" cy="9426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13013" y="2104184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13013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22013" y="2458239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13013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22013" y="2677695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258994" y="2475772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258994" y="2695228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367167" y="55896"/>
              <a:ext cx="363348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871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482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093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8704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677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288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6899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0510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07112"/>
              <a:ext cx="677400" cy="5354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07112"/>
              <a:ext cx="677400" cy="535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272028"/>
              <a:ext cx="338700" cy="8863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60493" y="4265697"/>
              <a:ext cx="338700" cy="94964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99193" y="4347999"/>
              <a:ext cx="338700" cy="12661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37893" y="4335337"/>
              <a:ext cx="338700" cy="25323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76594" y="764672"/>
              <a:ext cx="338700" cy="35959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115294" y="4322675"/>
              <a:ext cx="338700" cy="3798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12746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490147" y="4133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22946" y="43461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501941" y="409827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840641" y="4089956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3942" y="41723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62643" y="4161582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812141" y="5870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40043" y="414508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666" y="331714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1666" y="2353259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1392048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384" y="425480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8066" y="3396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58066" y="2432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1468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50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18959" y="1576211"/>
              <a:ext cx="1755451" cy="182044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388548" y="1611570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388548" y="201032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019327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2297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2238783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44923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458239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66869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677695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88815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897151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310760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3116607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734530" y="2036860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734530" y="2256316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34530" y="2475772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4530" y="2695228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734530" y="2914684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3143268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34291" y="55896"/>
              <a:ext cx="2704058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61084"/>
              <a:ext cx="940528" cy="10132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2058278"/>
              <a:ext cx="940528" cy="23160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505840"/>
              <a:ext cx="940528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181954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35108" y="187519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322758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85325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81101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76876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33213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228988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124764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795352"/>
              <a:ext cx="940528" cy="57902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2492547"/>
              <a:ext cx="940528" cy="18818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229621"/>
              <a:ext cx="940528" cy="1447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616223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3022" y="2309465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05049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25250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221026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116802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3321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2289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1247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28796" y="-5569"/>
              <a:ext cx="5144988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9210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5498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201787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108075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42354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8643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54931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61220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612202"/>
              <a:ext cx="2032202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21792" y="4342553"/>
              <a:ext cx="406440" cy="18108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28233" y="4233902"/>
              <a:ext cx="406440" cy="126759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34673" y="4306336"/>
              <a:ext cx="406440" cy="54325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641114" y="829504"/>
              <a:ext cx="406440" cy="353115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47554" y="4342553"/>
              <a:ext cx="406440" cy="18108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45546" y="436598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80412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86852" y="406014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93292" y="412874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10531" y="65191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206173" y="4168797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71666" y="334392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1666" y="240680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1666" y="1472372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384" y="532579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8066" y="3423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8066" y="248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8066" y="154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8066" y="612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18959" y="1685939"/>
              <a:ext cx="1755451" cy="16009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388548" y="1721298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734530" y="2146588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734530" y="2366044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34530" y="2585500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34530" y="2804956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734530" y="3033540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43891" y="55896"/>
              <a:ext cx="2684859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717676"/>
              <a:ext cx="925837" cy="2656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020481"/>
              <a:ext cx="925837" cy="13538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93434" y="1534594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19272" y="717148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283739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54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076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2974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5189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8740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5965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186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408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6297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454749"/>
              <a:ext cx="925837" cy="9196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713939"/>
              <a:ext cx="925837" cy="16604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283407"/>
              <a:ext cx="925837" cy="30909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327023"/>
              <a:ext cx="925837" cy="104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2716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253085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2546" y="1102372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147894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169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390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6120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18334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5965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186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40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62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071745" y="-5569"/>
              <a:ext cx="578837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42619" y="2936798"/>
              <a:ext cx="925837" cy="1437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68457" y="1499220"/>
              <a:ext cx="925837" cy="287515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94294" y="972108"/>
              <a:ext cx="925837" cy="34022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20132" y="3080556"/>
              <a:ext cx="925837" cy="129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413577" y="27537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93434" y="1316139"/>
              <a:ext cx="275882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219272" y="791073"/>
              <a:ext cx="275882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91090" y="2899380"/>
              <a:ext cx="183921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000726" y="396646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15063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233481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151898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000726" y="355855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274272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1926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111107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85893" y="3415991"/>
              <a:ext cx="925837" cy="9583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11731" y="2505525"/>
              <a:ext cx="925837" cy="186885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37568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63405" y="3368072"/>
              <a:ext cx="925837" cy="100630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56851" y="3232910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82689" y="2322443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2546" y="719053"/>
              <a:ext cx="275882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34363" y="3187037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384" y="347892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384" y="266310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184727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103145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2657" y="3558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22657" y="2742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1926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1111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511830" y="-5569"/>
              <a:ext cx="4908202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8170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916275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56804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97333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7861" y="3878070"/>
              <a:ext cx="940528" cy="49630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40559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81088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21617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62145" y="3698941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37788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258767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36085" y="1396536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31832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36085" y="199210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36085" y="800968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24190" y="3381763"/>
              <a:ext cx="940528" cy="9926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64719" y="1892843"/>
              <a:ext cx="940528" cy="24815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5776" y="4374377"/>
              <a:ext cx="940528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48474" y="3200728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9003" y="1711667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429531" y="721100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0060" y="4191295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384" y="3103617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384" y="1912481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384" y="721345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93375" y="31832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93375" y="1992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93375" y="8009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38395" y="-5569"/>
              <a:ext cx="5125789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7452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042619" y="3262650"/>
              <a:ext cx="925837" cy="111172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68457" y="1803508"/>
              <a:ext cx="925837" cy="257086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20132" y="3610064"/>
              <a:ext cx="925837" cy="7643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413577" y="307956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39415" y="162042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91090" y="3430935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401480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32956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257650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185735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000726" y="113820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3655228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93608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221693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00726" y="149778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00726" y="77863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85893" y="3401615"/>
              <a:ext cx="925837" cy="9727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11731" y="2289888"/>
              <a:ext cx="925837" cy="208448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37568" y="1872991"/>
              <a:ext cx="925837" cy="250138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63405" y="3471098"/>
              <a:ext cx="925837" cy="9032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56851" y="3222486"/>
              <a:ext cx="183921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82689" y="210680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8526" y="1689909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34363" y="328801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3575605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285645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384" y="2137308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384" y="141816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384" y="699011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365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2657" y="2936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22657" y="2216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2657" y="1497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2657" y="778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81344" y="-5569"/>
              <a:ext cx="576917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57452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7452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7452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7452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7452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7452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426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6845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9429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2013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4596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57452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57452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7452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7452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7452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50553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313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5721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8305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42619" y="3171787"/>
              <a:ext cx="925837" cy="12025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68457" y="1568335"/>
              <a:ext cx="925837" cy="28060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94294" y="900229"/>
              <a:ext cx="925837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20132" y="3572650"/>
              <a:ext cx="925837" cy="8017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577" y="2988706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39415" y="1387300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65252" y="71714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91090" y="3391615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000726" y="726522"/>
              <a:ext cx="4073684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00726" y="3988546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00726" y="32168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000726" y="2445223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000726" y="1673561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000726" y="90190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8589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1173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375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634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924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000726" y="4374377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000726" y="3602715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00726" y="283105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000726" y="2059392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000726" y="1287730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488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7464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50048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632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85893" y="3305408"/>
              <a:ext cx="925837" cy="10689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11731" y="2036008"/>
              <a:ext cx="925837" cy="2338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37568" y="1501524"/>
              <a:ext cx="925837" cy="28728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63405" y="3505840"/>
              <a:ext cx="925837" cy="8685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56851" y="31223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82689" y="185292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08526" y="1318442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34363" y="3322758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57452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21380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5000726" y="424779"/>
              <a:ext cx="4073684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796913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57452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0553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43137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5721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8305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7625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0209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2793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376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5000726" y="4548084"/>
              <a:ext cx="4073684" cy="0"/>
            </a:xfrm>
            <a:custGeom>
              <a:avLst/>
              <a:pathLst>
                <a:path w="4073684" h="0">
                  <a:moveTo>
                    <a:pt x="0" y="0"/>
                  </a:moveTo>
                  <a:lnTo>
                    <a:pt x="40736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488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74649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50048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6324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95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5367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120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97042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5745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384" y="4294754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384" y="3523092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384" y="2751430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384" y="1979769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384" y="1208107"/>
              <a:ext cx="452437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2657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2657" y="360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2657" y="2831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2657" y="20593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2657" y="1287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075195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21429" y="-5569"/>
              <a:ext cx="4889003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3578" y="424779"/>
              <a:ext cx="7040667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3578" y="3699673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578" y="2377697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578" y="1055722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3578" y="4360661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3578" y="3038685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3578" y="1716710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837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8406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3654" y="930218"/>
              <a:ext cx="1120106" cy="343044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83760" y="1181226"/>
              <a:ext cx="1120106" cy="3179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63957" y="612202"/>
              <a:ext cx="746737" cy="3748459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410695" y="1508780"/>
              <a:ext cx="746737" cy="2851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157432" y="4351123"/>
              <a:ext cx="746737" cy="953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4505" y="756462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54611" y="100363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03523" y="4346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393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650261" y="133119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299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486200" y="4177368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66357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71666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384" y="2959062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384" y="163708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628784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28784" y="3038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28784" y="171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63578" y="4548084"/>
              <a:ext cx="7040667" cy="0"/>
            </a:xfrm>
            <a:custGeom>
              <a:avLst/>
              <a:pathLst>
                <a:path w="7040667" h="0">
                  <a:moveTo>
                    <a:pt x="0" y="0"/>
                  </a:moveTo>
                  <a:lnTo>
                    <a:pt x="704066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8376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78406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95542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6823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94478" y="4779727"/>
              <a:ext cx="778867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Group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843424" y="1905395"/>
              <a:ext cx="1230986" cy="11620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7913013" y="1994456"/>
              <a:ext cx="467816" cy="1921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7913013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22013" y="2348511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13013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22013" y="2567967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13013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922013" y="2787423"/>
              <a:ext cx="201455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8258994" y="2366044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258994" y="2585500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258994" y="2814084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68209" y="55896"/>
              <a:ext cx="3631406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92860" y="424779"/>
              <a:ext cx="6386920" cy="412330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92860" y="3879933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92860" y="2918478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92860" y="1957022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92860" y="995567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92860" y="4360661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92860" y="3399206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2860" y="2437750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92860" y="1476295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92860" y="514839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34748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437893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18647" y="4311980"/>
              <a:ext cx="677400" cy="48681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196047" y="4311980"/>
              <a:ext cx="677400" cy="48681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73448" y="612202"/>
              <a:ext cx="677400" cy="3748459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21792" y="4321814"/>
              <a:ext cx="290314" cy="3884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12107" y="4310715"/>
              <a:ext cx="290314" cy="49945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02422" y="4355112"/>
              <a:ext cx="290314" cy="554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92736" y="4349562"/>
              <a:ext cx="290314" cy="1109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583051" y="4305166"/>
              <a:ext cx="290314" cy="5549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73365" y="709073"/>
              <a:ext cx="290314" cy="365158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63680" y="4327364"/>
              <a:ext cx="290314" cy="33297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12746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490147" y="4138224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22946" y="438446"/>
              <a:ext cx="178403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522349" y="4148059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2663" y="4133126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02978" y="4181356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393292" y="4173958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39006" y="412757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84720" y="53148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264236" y="4149775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92860" y="424779"/>
              <a:ext cx="0" cy="4123305"/>
            </a:xfrm>
            <a:custGeom>
              <a:avLst/>
              <a:pathLst>
                <a:path w="0" h="4123305">
                  <a:moveTo>
                    <a:pt x="0" y="41233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00948" y="4281038"/>
              <a:ext cx="129282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666" y="3319583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1666" y="2358127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1666" y="1399350"/>
              <a:ext cx="258564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384" y="435216"/>
              <a:ext cx="387846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58066" y="4360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58066" y="339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066" y="243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066" y="1476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066" y="514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2860" y="4548084"/>
              <a:ext cx="6386920" cy="0"/>
            </a:xfrm>
            <a:custGeom>
              <a:avLst/>
              <a:pathLst>
                <a:path w="6386920" h="0">
                  <a:moveTo>
                    <a:pt x="0" y="0"/>
                  </a:moveTo>
                  <a:lnTo>
                    <a:pt x="638692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3474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43789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46530" y="4610714"/>
              <a:ext cx="376435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22068" y="4607837"/>
              <a:ext cx="831651" cy="1510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151173" y="2363524"/>
              <a:ext cx="2566044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318959" y="1466483"/>
              <a:ext cx="1755451" cy="203989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388548" y="1501842"/>
              <a:ext cx="1616273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388548" y="190059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397548" y="1909599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88548" y="21200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97548" y="2129055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8548" y="23395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7548" y="2348511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88548" y="25589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97548" y="2567967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388548" y="277842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97548" y="2787423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388548" y="299787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397548" y="300687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388548" y="321733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397548" y="322633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734530" y="1927132"/>
              <a:ext cx="554632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734530" y="2146588"/>
              <a:ext cx="549771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34530" y="2366044"/>
              <a:ext cx="81180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34530" y="2585500"/>
              <a:ext cx="606028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734530" y="2804956"/>
              <a:ext cx="57695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34530" y="3024412"/>
              <a:ext cx="59084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4530" y="3252996"/>
              <a:ext cx="291008" cy="1481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35333" y="55896"/>
              <a:ext cx="2701974" cy="2358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170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170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170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170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627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56804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733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7861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3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28170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28170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28170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865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32706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67597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812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916275" y="2953135"/>
              <a:ext cx="940528" cy="14212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56804" y="1531893"/>
              <a:ext cx="940528" cy="2842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97333" y="2479387"/>
              <a:ext cx="940528" cy="189498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7861" y="4058545"/>
              <a:ext cx="940528" cy="3158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340559" y="2770053"/>
              <a:ext cx="91960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35108" y="1348811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75636" y="2298352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62145" y="3877510"/>
              <a:ext cx="91960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36085" y="726522"/>
              <a:ext cx="4138325" cy="382156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6085" y="3750609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36085" y="2503075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36085" y="1255540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2419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64719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005248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5776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630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36085" y="437437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36085" y="3126842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36085" y="1879307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94455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4983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75512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604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24190" y="3584798"/>
              <a:ext cx="940528" cy="7895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64719" y="2795219"/>
              <a:ext cx="940528" cy="157915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5248" y="900229"/>
              <a:ext cx="940528" cy="347414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5776" y="4216461"/>
              <a:ext cx="940528" cy="1579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548474" y="3403622"/>
              <a:ext cx="91960" cy="1074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3022" y="2612137"/>
              <a:ext cx="183921" cy="109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3551" y="719194"/>
              <a:ext cx="183921" cy="107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0060" y="4037332"/>
              <a:ext cx="91960" cy="1053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28170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4419" y="492455"/>
              <a:ext cx="745827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36085" y="424779"/>
              <a:ext cx="4138325" cy="301743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64592" y="492455"/>
              <a:ext cx="481310" cy="1572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728170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865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27068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67597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08126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572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97786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38315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884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36085" y="4548084"/>
              <a:ext cx="4138325" cy="0"/>
            </a:xfrm>
            <a:custGeom>
              <a:avLst/>
              <a:pathLst>
                <a:path w="4138325" h="0">
                  <a:moveTo>
                    <a:pt x="0" y="0"/>
                  </a:moveTo>
                  <a:lnTo>
                    <a:pt x="413832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94455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34983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75512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6040" y="454808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5173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5701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46230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86758" y="4605158"/>
              <a:ext cx="258564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728170" y="726522"/>
              <a:ext cx="0" cy="3821562"/>
            </a:xfrm>
            <a:custGeom>
              <a:avLst/>
              <a:pathLst>
                <a:path w="0" h="3821562">
                  <a:moveTo>
                    <a:pt x="0" y="38215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384" y="429475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384" y="3047219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384" y="1799684"/>
              <a:ext cx="323155" cy="1536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93375" y="4374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93375" y="3126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93375" y="1879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10554" y="4775262"/>
              <a:ext cx="1781472" cy="245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85998" y="2518303"/>
              <a:ext cx="1443508" cy="238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29838" y="-5569"/>
              <a:ext cx="5142904" cy="2973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11</Words>
  <Application>Microsoft Macintosh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UMCU PPT Onderzoek 16-9 NED</vt:lpstr>
      <vt:lpstr>7_Office-thema</vt:lpstr>
      <vt:lpstr>8_Office-thema</vt:lpstr>
      <vt:lpstr>Mendelian CMs in UKB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mvanvugt</cp:lastModifiedBy>
  <cp:revision>84</cp:revision>
  <dcterms:created xsi:type="dcterms:W3CDTF">2020-10-14T09:16:28Z</dcterms:created>
  <dcterms:modified xsi:type="dcterms:W3CDTF">2021-07-20T16:40:38Z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