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4"/>
    <p:sldMasterId id="2147483672" r:id="rId5"/>
    <p:sldMasterId id="2147483674" r:id="rId6"/>
  </p:sldMasterIdLst>
  <p:notesMasterIdLst>
    <p:notesMasterId r:id="rId8"/>
  </p:notesMasterIdLst>
  <p:sldIdLst>
    <p:sldId id="257" r:id="rId7"/>
  </p:sldIdLst>
  <p:sldSz cx="9144000" cy="5143500" type="screen16x9"/>
  <p:notesSz cx="6858000" cy="9144000"/>
  <p:defaultTextStyle>
    <a:defPPr>
      <a:defRPr lang="nl-NL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21D5"/>
    <a:srgbClr val="1191FA"/>
    <a:srgbClr val="848384"/>
    <a:srgbClr val="FC6039"/>
    <a:srgbClr val="00C877"/>
    <a:srgbClr val="1961AB"/>
    <a:srgbClr val="0082CA"/>
    <a:srgbClr val="0096D4"/>
    <a:srgbClr val="0F84C9"/>
    <a:srgbClr val="B7B1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920"/>
    <p:restoredTop sz="91831"/>
  </p:normalViewPr>
  <p:slideViewPr>
    <p:cSldViewPr snapToGrid="0" snapToObjects="1">
      <p:cViewPr varScale="1">
        <p:scale>
          <a:sx n="136" d="100"/>
          <a:sy n="136" d="100"/>
        </p:scale>
        <p:origin x="200" y="4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FA63F4-2E47-C141-AE24-C4FD613505A8}" type="datetimeFigureOut">
              <a:rPr lang="en-NL" smtClean="0"/>
              <a:t>20/07/2021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F94A6-5B42-1543-82CB-A93ADFEE31F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91177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718545" y="1637845"/>
            <a:ext cx="7402748" cy="782344"/>
          </a:xfrm>
          <a:prstGeom prst="rect">
            <a:avLst/>
          </a:prstGeom>
        </p:spPr>
        <p:txBody>
          <a:bodyPr/>
          <a:lstStyle>
            <a:lvl1pPr algn="l" defTabSz="88900">
              <a:defRPr sz="3500" b="1" i="0" cap="none">
                <a:solidFill>
                  <a:schemeClr val="bg1"/>
                </a:solidFill>
                <a:latin typeface="Segoe UI"/>
              </a:defRPr>
            </a:lvl1pPr>
          </a:lstStyle>
          <a:p>
            <a:r>
              <a:rPr lang="en-GB"/>
              <a:t>Click to edit Master title style</a:t>
            </a:r>
            <a:endParaRPr lang="nl-NL" dirty="0"/>
          </a:p>
        </p:txBody>
      </p:sp>
      <p:sp>
        <p:nvSpPr>
          <p:cNvPr id="8" name="Subtitel 2"/>
          <p:cNvSpPr>
            <a:spLocks noGrp="1"/>
          </p:cNvSpPr>
          <p:nvPr>
            <p:ph type="subTitle" idx="1"/>
          </p:nvPr>
        </p:nvSpPr>
        <p:spPr>
          <a:xfrm>
            <a:off x="718544" y="2420189"/>
            <a:ext cx="7402749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i="0" baseline="0">
                <a:solidFill>
                  <a:schemeClr val="bg1"/>
                </a:solidFill>
                <a:latin typeface="Segoe UI"/>
                <a:cs typeface="Segoe U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5710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719136" y="1291083"/>
            <a:ext cx="7543260" cy="2961604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</a:lstStyle>
          <a:p>
            <a:pPr lvl="0"/>
            <a:r>
              <a:rPr lang="nl-BE" dirty="0"/>
              <a:t>Klik om de tekststijl van het model te bewerken</a:t>
            </a:r>
          </a:p>
          <a:p>
            <a:pPr lvl="1"/>
            <a:r>
              <a:rPr lang="nl-BE" dirty="0"/>
              <a:t>Tweede niveau</a:t>
            </a:r>
          </a:p>
          <a:p>
            <a:pPr lvl="2"/>
            <a:r>
              <a:rPr lang="nl-BE" dirty="0"/>
              <a:t>Derde niveau</a:t>
            </a:r>
          </a:p>
          <a:p>
            <a:pPr lvl="3"/>
            <a:r>
              <a:rPr lang="nl-BE" dirty="0"/>
              <a:t>Vierde niveau</a:t>
            </a:r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3341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3"/>
          <p:cNvSpPr>
            <a:spLocks noGrp="1"/>
          </p:cNvSpPr>
          <p:nvPr>
            <p:ph sz="half" idx="13"/>
          </p:nvPr>
        </p:nvSpPr>
        <p:spPr>
          <a:xfrm>
            <a:off x="725819" y="1291446"/>
            <a:ext cx="3665166" cy="3652029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  <a:p>
            <a:pPr lvl="1"/>
            <a:r>
              <a:rPr lang="nl-BE" dirty="0"/>
              <a:t>Tweede niveau</a:t>
            </a:r>
          </a:p>
          <a:p>
            <a:pPr lvl="2"/>
            <a:r>
              <a:rPr lang="nl-BE" dirty="0"/>
              <a:t>Derde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4619045" y="1291446"/>
            <a:ext cx="3665166" cy="2946725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  <a:p>
            <a:pPr lvl="1"/>
            <a:r>
              <a:rPr lang="nl-BE" dirty="0"/>
              <a:t>Tweede niveau</a:t>
            </a:r>
          </a:p>
          <a:p>
            <a:pPr lvl="2"/>
            <a:r>
              <a:rPr lang="nl-BE" dirty="0"/>
              <a:t>Derde niveau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5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3341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5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05480" y="1302089"/>
            <a:ext cx="3668409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0" i="0">
                <a:latin typeface="Segoe U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6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705480" y="2028320"/>
            <a:ext cx="3668409" cy="2915155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Segoe UI"/>
              </a:defRPr>
            </a:lvl1pPr>
            <a:lvl2pPr>
              <a:defRPr sz="1800">
                <a:latin typeface="Segoe UI"/>
              </a:defRPr>
            </a:lvl2pPr>
            <a:lvl3pPr>
              <a:defRPr sz="1600">
                <a:latin typeface="Segoe UI"/>
              </a:defRPr>
            </a:lvl3pPr>
            <a:lvl4pPr>
              <a:defRPr sz="1600">
                <a:latin typeface="Segoe UI"/>
              </a:defRPr>
            </a:lvl4pPr>
            <a:lvl5pPr>
              <a:defRPr sz="1600">
                <a:latin typeface="Segoe U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  <a:p>
            <a:pPr lvl="1"/>
            <a:r>
              <a:rPr lang="nl-BE" dirty="0"/>
              <a:t>Tweede niveau</a:t>
            </a:r>
          </a:p>
          <a:p>
            <a:pPr lvl="2"/>
            <a:r>
              <a:rPr lang="nl-BE" dirty="0"/>
              <a:t>Derde niveau</a:t>
            </a:r>
          </a:p>
        </p:txBody>
      </p:sp>
      <p:sp>
        <p:nvSpPr>
          <p:cNvPr id="7" name="Tijdelijke aanduiding voor tekst 2"/>
          <p:cNvSpPr>
            <a:spLocks noGrp="1"/>
          </p:cNvSpPr>
          <p:nvPr>
            <p:ph type="body" idx="13"/>
          </p:nvPr>
        </p:nvSpPr>
        <p:spPr>
          <a:xfrm>
            <a:off x="4585735" y="1302089"/>
            <a:ext cx="3668409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0" i="0">
                <a:latin typeface="Segoe U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8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4585735" y="2028320"/>
            <a:ext cx="3668409" cy="2209851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Segoe UI"/>
              </a:defRPr>
            </a:lvl1pPr>
            <a:lvl2pPr>
              <a:defRPr sz="1800">
                <a:latin typeface="Segoe UI"/>
              </a:defRPr>
            </a:lvl2pPr>
            <a:lvl3pPr>
              <a:defRPr sz="1600">
                <a:latin typeface="Segoe UI"/>
              </a:defRPr>
            </a:lvl3pPr>
            <a:lvl4pPr>
              <a:defRPr sz="1600">
                <a:latin typeface="Segoe UI"/>
              </a:defRPr>
            </a:lvl4pPr>
            <a:lvl5pPr>
              <a:defRPr sz="1600">
                <a:latin typeface="Segoe U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  <a:p>
            <a:pPr lvl="1"/>
            <a:r>
              <a:rPr lang="nl-BE" dirty="0"/>
              <a:t>Tweede niveau</a:t>
            </a:r>
          </a:p>
          <a:p>
            <a:pPr lvl="2"/>
            <a:r>
              <a:rPr lang="nl-BE" dirty="0"/>
              <a:t>Derde niveau</a:t>
            </a:r>
          </a:p>
        </p:txBody>
      </p:sp>
      <p:sp>
        <p:nvSpPr>
          <p:cNvPr id="9" name="Tijdelijke aanduiding voor voettekst 4"/>
          <p:cNvSpPr>
            <a:spLocks noGrp="1"/>
          </p:cNvSpPr>
          <p:nvPr>
            <p:ph type="ftr" sz="quarter" idx="15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7926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5" name="Tijdelijke aanduiding voor inhoud 3"/>
          <p:cNvSpPr>
            <a:spLocks noGrp="1"/>
          </p:cNvSpPr>
          <p:nvPr>
            <p:ph sz="half" idx="16"/>
          </p:nvPr>
        </p:nvSpPr>
        <p:spPr>
          <a:xfrm>
            <a:off x="4631630" y="1303097"/>
            <a:ext cx="3665166" cy="1523865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8" name="Tijdelijke aanduiding voor afbeelding 3"/>
          <p:cNvSpPr>
            <a:spLocks noGrp="1"/>
          </p:cNvSpPr>
          <p:nvPr>
            <p:ph type="pic" sz="quarter" idx="20"/>
          </p:nvPr>
        </p:nvSpPr>
        <p:spPr>
          <a:xfrm>
            <a:off x="739620" y="1310393"/>
            <a:ext cx="3663950" cy="151656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9" name="Tijdelijke aanduiding voor inhoud 3"/>
          <p:cNvSpPr>
            <a:spLocks noGrp="1"/>
          </p:cNvSpPr>
          <p:nvPr>
            <p:ph sz="half" idx="21"/>
          </p:nvPr>
        </p:nvSpPr>
        <p:spPr>
          <a:xfrm>
            <a:off x="4633814" y="2979362"/>
            <a:ext cx="3665166" cy="1280581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10" name="Tijdelijke aanduiding voor afbeelding 3"/>
          <p:cNvSpPr>
            <a:spLocks noGrp="1"/>
          </p:cNvSpPr>
          <p:nvPr>
            <p:ph type="pic" sz="quarter" idx="22"/>
          </p:nvPr>
        </p:nvSpPr>
        <p:spPr>
          <a:xfrm>
            <a:off x="741804" y="2986658"/>
            <a:ext cx="3663950" cy="195681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23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3641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5" name="Tijdelijke aanduiding voor inhoud 3"/>
          <p:cNvSpPr>
            <a:spLocks noGrp="1"/>
          </p:cNvSpPr>
          <p:nvPr>
            <p:ph sz="half" idx="17"/>
          </p:nvPr>
        </p:nvSpPr>
        <p:spPr>
          <a:xfrm>
            <a:off x="4617974" y="2987706"/>
            <a:ext cx="3665166" cy="1250465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6" name="Tijdelijke aanduiding voor afbeelding 3"/>
          <p:cNvSpPr>
            <a:spLocks noGrp="1"/>
          </p:cNvSpPr>
          <p:nvPr>
            <p:ph type="pic" sz="quarter" idx="19"/>
          </p:nvPr>
        </p:nvSpPr>
        <p:spPr>
          <a:xfrm>
            <a:off x="4619190" y="1278194"/>
            <a:ext cx="3663950" cy="152145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7" name="Tijdelijke aanduiding voor afbeelding 3"/>
          <p:cNvSpPr>
            <a:spLocks noGrp="1"/>
          </p:cNvSpPr>
          <p:nvPr>
            <p:ph type="pic" sz="quarter" idx="20"/>
          </p:nvPr>
        </p:nvSpPr>
        <p:spPr>
          <a:xfrm>
            <a:off x="725964" y="1278194"/>
            <a:ext cx="3663950" cy="152145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8" name="Tijdelijke aanduiding voor inhoud 3"/>
          <p:cNvSpPr>
            <a:spLocks noGrp="1"/>
          </p:cNvSpPr>
          <p:nvPr>
            <p:ph sz="half" idx="21"/>
          </p:nvPr>
        </p:nvSpPr>
        <p:spPr>
          <a:xfrm>
            <a:off x="725964" y="2987705"/>
            <a:ext cx="3665166" cy="1955769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9" name="Tijdelijke aanduiding voor voettekst 4"/>
          <p:cNvSpPr>
            <a:spLocks noGrp="1"/>
          </p:cNvSpPr>
          <p:nvPr>
            <p:ph type="ftr" sz="quarter" idx="22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9871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3"/>
          <p:cNvSpPr>
            <a:spLocks noGrp="1"/>
          </p:cNvSpPr>
          <p:nvPr>
            <p:ph type="pic" sz="quarter" idx="10"/>
          </p:nvPr>
        </p:nvSpPr>
        <p:spPr>
          <a:xfrm>
            <a:off x="0" y="203200"/>
            <a:ext cx="9144000" cy="4940299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508957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34517" y="2874761"/>
            <a:ext cx="5765260" cy="606255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1961AB"/>
                </a:solidFill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5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34517" y="3481016"/>
            <a:ext cx="5765260" cy="42153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2000" b="0" i="0">
                <a:latin typeface="Segoe U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6" name="Tijdelijke aanduiding voor afbeelding 3"/>
          <p:cNvSpPr>
            <a:spLocks noGrp="1"/>
          </p:cNvSpPr>
          <p:nvPr>
            <p:ph type="pic" sz="quarter" idx="11"/>
          </p:nvPr>
        </p:nvSpPr>
        <p:spPr>
          <a:xfrm>
            <a:off x="0" y="200024"/>
            <a:ext cx="9144000" cy="2490369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2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4339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714666" y="1140080"/>
            <a:ext cx="7402748" cy="667890"/>
          </a:xfrm>
          <a:prstGeom prst="rect">
            <a:avLst/>
          </a:prstGeom>
        </p:spPr>
        <p:txBody>
          <a:bodyPr/>
          <a:lstStyle>
            <a:lvl1pPr algn="l">
              <a:defRPr sz="3000" b="1" i="0" cap="none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8" name="Subtitel 2"/>
          <p:cNvSpPr>
            <a:spLocks noGrp="1"/>
          </p:cNvSpPr>
          <p:nvPr>
            <p:ph type="subTitle" idx="1"/>
          </p:nvPr>
        </p:nvSpPr>
        <p:spPr>
          <a:xfrm>
            <a:off x="714665" y="2005880"/>
            <a:ext cx="7402749" cy="22477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i="0" baseline="0">
                <a:solidFill>
                  <a:srgbClr val="B7B1A9"/>
                </a:solidFill>
                <a:latin typeface="Segoe UI"/>
                <a:cs typeface="Segoe U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dirty="0"/>
              <a:t>Klik om de titelstijl van het model te bewerken</a:t>
            </a:r>
            <a:endParaRPr lang="nl-NL" dirty="0"/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7743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719136" y="1291083"/>
            <a:ext cx="7543260" cy="2925318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</a:lstStyle>
          <a:p>
            <a:pPr lvl="0"/>
            <a:r>
              <a:rPr lang="nl-BE" dirty="0"/>
              <a:t>Klik om de tekststijl van het model te bewerken</a:t>
            </a:r>
          </a:p>
          <a:p>
            <a:pPr lvl="1"/>
            <a:r>
              <a:rPr lang="nl-BE" dirty="0"/>
              <a:t>Tweede niveau</a:t>
            </a:r>
          </a:p>
          <a:p>
            <a:pPr lvl="2"/>
            <a:r>
              <a:rPr lang="nl-BE" dirty="0"/>
              <a:t>Derde niveau</a:t>
            </a:r>
          </a:p>
          <a:p>
            <a:pPr lvl="3"/>
            <a:r>
              <a:rPr lang="nl-BE" dirty="0"/>
              <a:t>Vierde niveau</a:t>
            </a:r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6740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3"/>
          <p:cNvSpPr>
            <a:spLocks noGrp="1"/>
          </p:cNvSpPr>
          <p:nvPr>
            <p:ph sz="half" idx="13"/>
          </p:nvPr>
        </p:nvSpPr>
        <p:spPr>
          <a:xfrm>
            <a:off x="725819" y="1291446"/>
            <a:ext cx="3665166" cy="3652029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  <a:p>
            <a:pPr lvl="1"/>
            <a:r>
              <a:rPr lang="nl-BE" dirty="0"/>
              <a:t>Tweede niveau</a:t>
            </a:r>
          </a:p>
          <a:p>
            <a:pPr lvl="2"/>
            <a:r>
              <a:rPr lang="nl-BE" dirty="0"/>
              <a:t>Derde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4619045" y="1291446"/>
            <a:ext cx="3665166" cy="2895925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  <a:p>
            <a:pPr lvl="1"/>
            <a:r>
              <a:rPr lang="nl-BE" dirty="0"/>
              <a:t>Tweede niveau</a:t>
            </a:r>
          </a:p>
          <a:p>
            <a:pPr lvl="2"/>
            <a:r>
              <a:rPr lang="nl-BE" dirty="0"/>
              <a:t>Derde niveau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5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6789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5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05480" y="1302089"/>
            <a:ext cx="3668409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0" i="0">
                <a:latin typeface="Segoe U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6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705480" y="2028320"/>
            <a:ext cx="3668409" cy="2915155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Segoe UI"/>
              </a:defRPr>
            </a:lvl1pPr>
            <a:lvl2pPr>
              <a:defRPr sz="1800">
                <a:latin typeface="Segoe UI"/>
              </a:defRPr>
            </a:lvl2pPr>
            <a:lvl3pPr>
              <a:defRPr sz="1600">
                <a:latin typeface="Segoe UI"/>
              </a:defRPr>
            </a:lvl3pPr>
            <a:lvl4pPr>
              <a:defRPr sz="1600">
                <a:latin typeface="Segoe UI"/>
              </a:defRPr>
            </a:lvl4pPr>
            <a:lvl5pPr>
              <a:defRPr sz="1600">
                <a:latin typeface="Segoe U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  <a:p>
            <a:pPr lvl="1"/>
            <a:r>
              <a:rPr lang="nl-BE" dirty="0"/>
              <a:t>Tweede niveau</a:t>
            </a:r>
          </a:p>
          <a:p>
            <a:pPr lvl="2"/>
            <a:r>
              <a:rPr lang="nl-BE" dirty="0"/>
              <a:t>Derde niveau</a:t>
            </a:r>
          </a:p>
        </p:txBody>
      </p:sp>
      <p:sp>
        <p:nvSpPr>
          <p:cNvPr id="7" name="Tijdelijke aanduiding voor tekst 2"/>
          <p:cNvSpPr>
            <a:spLocks noGrp="1"/>
          </p:cNvSpPr>
          <p:nvPr>
            <p:ph type="body" idx="13"/>
          </p:nvPr>
        </p:nvSpPr>
        <p:spPr>
          <a:xfrm>
            <a:off x="4585735" y="1302089"/>
            <a:ext cx="3668409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0" i="0">
                <a:latin typeface="Segoe U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8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4585735" y="2028320"/>
            <a:ext cx="3668409" cy="2246137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Segoe UI"/>
              </a:defRPr>
            </a:lvl1pPr>
            <a:lvl2pPr>
              <a:defRPr sz="1800">
                <a:latin typeface="Segoe UI"/>
              </a:defRPr>
            </a:lvl2pPr>
            <a:lvl3pPr>
              <a:defRPr sz="1600">
                <a:latin typeface="Segoe UI"/>
              </a:defRPr>
            </a:lvl3pPr>
            <a:lvl4pPr>
              <a:defRPr sz="1600">
                <a:latin typeface="Segoe UI"/>
              </a:defRPr>
            </a:lvl4pPr>
            <a:lvl5pPr>
              <a:defRPr sz="1600">
                <a:latin typeface="Segoe U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  <a:p>
            <a:pPr lvl="1"/>
            <a:r>
              <a:rPr lang="nl-BE" dirty="0"/>
              <a:t>Tweede niveau</a:t>
            </a:r>
          </a:p>
          <a:p>
            <a:pPr lvl="2"/>
            <a:r>
              <a:rPr lang="nl-BE" dirty="0"/>
              <a:t>Derde niveau</a:t>
            </a:r>
          </a:p>
        </p:txBody>
      </p:sp>
      <p:sp>
        <p:nvSpPr>
          <p:cNvPr id="9" name="Tijdelijke aanduiding voor voettekst 4"/>
          <p:cNvSpPr>
            <a:spLocks noGrp="1"/>
          </p:cNvSpPr>
          <p:nvPr>
            <p:ph type="ftr" sz="quarter" idx="15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4936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5" name="Tijdelijke aanduiding voor inhoud 3"/>
          <p:cNvSpPr>
            <a:spLocks noGrp="1"/>
          </p:cNvSpPr>
          <p:nvPr>
            <p:ph sz="half" idx="16"/>
          </p:nvPr>
        </p:nvSpPr>
        <p:spPr>
          <a:xfrm>
            <a:off x="4631630" y="1303097"/>
            <a:ext cx="3665166" cy="1523865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8" name="Tijdelijke aanduiding voor afbeelding 3"/>
          <p:cNvSpPr>
            <a:spLocks noGrp="1"/>
          </p:cNvSpPr>
          <p:nvPr>
            <p:ph type="pic" sz="quarter" idx="20"/>
          </p:nvPr>
        </p:nvSpPr>
        <p:spPr>
          <a:xfrm>
            <a:off x="739620" y="1310393"/>
            <a:ext cx="3663950" cy="151656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9" name="Tijdelijke aanduiding voor inhoud 3"/>
          <p:cNvSpPr>
            <a:spLocks noGrp="1"/>
          </p:cNvSpPr>
          <p:nvPr>
            <p:ph sz="half" idx="21"/>
          </p:nvPr>
        </p:nvSpPr>
        <p:spPr>
          <a:xfrm>
            <a:off x="4633814" y="2979362"/>
            <a:ext cx="3665166" cy="1280581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10" name="Tijdelijke aanduiding voor afbeelding 3"/>
          <p:cNvSpPr>
            <a:spLocks noGrp="1"/>
          </p:cNvSpPr>
          <p:nvPr>
            <p:ph type="pic" sz="quarter" idx="22"/>
          </p:nvPr>
        </p:nvSpPr>
        <p:spPr>
          <a:xfrm>
            <a:off x="741804" y="2986658"/>
            <a:ext cx="3663950" cy="195681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23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8401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5" name="Tijdelijke aanduiding voor inhoud 3"/>
          <p:cNvSpPr>
            <a:spLocks noGrp="1"/>
          </p:cNvSpPr>
          <p:nvPr>
            <p:ph sz="half" idx="17"/>
          </p:nvPr>
        </p:nvSpPr>
        <p:spPr>
          <a:xfrm>
            <a:off x="4617974" y="2987706"/>
            <a:ext cx="3665166" cy="1257723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6" name="Tijdelijke aanduiding voor afbeelding 3"/>
          <p:cNvSpPr>
            <a:spLocks noGrp="1"/>
          </p:cNvSpPr>
          <p:nvPr>
            <p:ph type="pic" sz="quarter" idx="19"/>
          </p:nvPr>
        </p:nvSpPr>
        <p:spPr>
          <a:xfrm>
            <a:off x="4619190" y="1278194"/>
            <a:ext cx="3663950" cy="152145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7" name="Tijdelijke aanduiding voor afbeelding 3"/>
          <p:cNvSpPr>
            <a:spLocks noGrp="1"/>
          </p:cNvSpPr>
          <p:nvPr>
            <p:ph type="pic" sz="quarter" idx="20"/>
          </p:nvPr>
        </p:nvSpPr>
        <p:spPr>
          <a:xfrm>
            <a:off x="725964" y="1278194"/>
            <a:ext cx="3663950" cy="152145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8" name="Tijdelijke aanduiding voor inhoud 3"/>
          <p:cNvSpPr>
            <a:spLocks noGrp="1"/>
          </p:cNvSpPr>
          <p:nvPr>
            <p:ph sz="half" idx="21"/>
          </p:nvPr>
        </p:nvSpPr>
        <p:spPr>
          <a:xfrm>
            <a:off x="725964" y="2987705"/>
            <a:ext cx="3665166" cy="1955769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9" name="Tijdelijke aanduiding voor voettekst 4"/>
          <p:cNvSpPr>
            <a:spLocks noGrp="1"/>
          </p:cNvSpPr>
          <p:nvPr>
            <p:ph type="ftr" sz="quarter" idx="22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525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3"/>
          <p:cNvSpPr>
            <a:spLocks noGrp="1"/>
          </p:cNvSpPr>
          <p:nvPr>
            <p:ph type="pic" sz="quarter" idx="10"/>
          </p:nvPr>
        </p:nvSpPr>
        <p:spPr>
          <a:xfrm>
            <a:off x="0" y="195942"/>
            <a:ext cx="9144000" cy="4947557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437384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34517" y="2874761"/>
            <a:ext cx="5765260" cy="606255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1961AB"/>
                </a:solidFill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5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34517" y="3481016"/>
            <a:ext cx="5765260" cy="42153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2000" b="0" i="0">
                <a:latin typeface="Segoe U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6" name="Tijdelijke aanduiding voor afbeelding 3"/>
          <p:cNvSpPr>
            <a:spLocks noGrp="1"/>
          </p:cNvSpPr>
          <p:nvPr>
            <p:ph type="pic" sz="quarter" idx="11"/>
          </p:nvPr>
        </p:nvSpPr>
        <p:spPr>
          <a:xfrm>
            <a:off x="0" y="200024"/>
            <a:ext cx="9144000" cy="2490369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2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76451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961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41BB0496-5031-0348-BC39-BA8B9452A4AC}"/>
              </a:ext>
            </a:extLst>
          </p:cNvPr>
          <p:cNvSpPr/>
          <p:nvPr userDrawn="1"/>
        </p:nvSpPr>
        <p:spPr>
          <a:xfrm>
            <a:off x="-1" y="4463414"/>
            <a:ext cx="9144000" cy="6800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FCFD6D04-712D-A341-B024-E0A0F83FA3D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0079" y="401864"/>
            <a:ext cx="1834896" cy="536448"/>
          </a:xfrm>
          <a:prstGeom prst="rect">
            <a:avLst/>
          </a:prstGeom>
        </p:spPr>
      </p:pic>
      <p:pic>
        <p:nvPicPr>
          <p:cNvPr id="5" name="Afbeelding 4" descr="onderwijs achtergrond 16-9.png">
            <a:extLst>
              <a:ext uri="{FF2B5EF4-FFF2-40B4-BE49-F238E27FC236}">
                <a16:creationId xmlns:a16="http://schemas.microsoft.com/office/drawing/2014/main" id="{98412F5B-F097-B340-9FB2-8AD025D3DC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889" b="11889"/>
          <a:stretch/>
        </p:blipFill>
        <p:spPr bwMode="auto">
          <a:xfrm>
            <a:off x="0" y="4463415"/>
            <a:ext cx="9144000" cy="680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BFB9867A-4248-4F47-91FF-34244F521033}"/>
              </a:ext>
            </a:extLst>
          </p:cNvPr>
          <p:cNvSpPr/>
          <p:nvPr userDrawn="1"/>
        </p:nvSpPr>
        <p:spPr>
          <a:xfrm>
            <a:off x="0" y="1"/>
            <a:ext cx="9144000" cy="204930"/>
          </a:xfrm>
          <a:prstGeom prst="rect">
            <a:avLst/>
          </a:prstGeom>
          <a:solidFill>
            <a:srgbClr val="1961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4009BB9-9F87-DE40-B429-3CD7FA89B8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69972" y="4400550"/>
            <a:ext cx="1555750" cy="457200"/>
          </a:xfrm>
          <a:prstGeom prst="rect">
            <a:avLst/>
          </a:prstGeom>
        </p:spPr>
      </p:pic>
      <p:pic>
        <p:nvPicPr>
          <p:cNvPr id="6" name="Afbeelding 5" descr="onderwijs 2 achtergrond 16-9.png">
            <a:extLst>
              <a:ext uri="{FF2B5EF4-FFF2-40B4-BE49-F238E27FC236}">
                <a16:creationId xmlns:a16="http://schemas.microsoft.com/office/drawing/2014/main" id="{98B32079-0BD5-4C4C-84BD-99FB1D7D13D3}"/>
              </a:ext>
            </a:extLst>
          </p:cNvPr>
          <p:cNvPicPr>
            <a:picLocks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85" b="87413"/>
          <a:stretch/>
        </p:blipFill>
        <p:spPr bwMode="auto">
          <a:xfrm>
            <a:off x="0" y="204931"/>
            <a:ext cx="9144000" cy="442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4E462341-C58E-3349-BB58-5C78CA8455AE}"/>
              </a:ext>
            </a:extLst>
          </p:cNvPr>
          <p:cNvSpPr/>
          <p:nvPr userDrawn="1"/>
        </p:nvSpPr>
        <p:spPr>
          <a:xfrm>
            <a:off x="-1" y="92150"/>
            <a:ext cx="9144000" cy="113414"/>
          </a:xfrm>
          <a:prstGeom prst="rect">
            <a:avLst/>
          </a:prstGeom>
          <a:solidFill>
            <a:srgbClr val="0082C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 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7D0CFF5F-F359-6E42-9B00-7FD91A5C79E6}"/>
              </a:ext>
            </a:extLst>
          </p:cNvPr>
          <p:cNvSpPr/>
          <p:nvPr userDrawn="1"/>
        </p:nvSpPr>
        <p:spPr>
          <a:xfrm>
            <a:off x="0" y="1"/>
            <a:ext cx="9144000" cy="92148"/>
          </a:xfrm>
          <a:prstGeom prst="rect">
            <a:avLst/>
          </a:prstGeom>
          <a:solidFill>
            <a:srgbClr val="1961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EA03890-2083-F543-B3EE-AD8DB82B475C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7269972" y="4400550"/>
            <a:ext cx="1555750" cy="457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67" r:id="rId3"/>
    <p:sldLayoutId id="2147483968" r:id="rId4"/>
    <p:sldLayoutId id="2147483969" r:id="rId5"/>
    <p:sldLayoutId id="2147483961" r:id="rId6"/>
    <p:sldLayoutId id="2147483970" r:id="rId7"/>
    <p:sldLayoutId id="2147483971" r:id="rId8"/>
    <p:sldLayoutId id="2147483972" r:id="rId9"/>
    <p:sldLayoutId id="2147483973" r:id="rId10"/>
    <p:sldLayoutId id="2147483974" r:id="rId11"/>
    <p:sldLayoutId id="2147483975" r:id="rId12"/>
    <p:sldLayoutId id="2147483962" r:id="rId13"/>
    <p:sldLayoutId id="2147483976" r:id="rId14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1"/>
          <p:cNvSpPr>
            <a:spLocks noGrp="1"/>
          </p:cNvSpPr>
          <p:nvPr>
            <p:ph type="ctrTitle"/>
          </p:nvPr>
        </p:nvSpPr>
        <p:spPr bwMode="auto">
          <a:xfrm>
            <a:off x="677863" y="1398588"/>
            <a:ext cx="7402512" cy="1173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nl-NL" dirty="0" err="1">
                <a:latin typeface="Segoe UI" pitchFamily="34" charset="0"/>
              </a:rPr>
              <a:t>Mendelian</a:t>
            </a:r>
            <a:r>
              <a:rPr lang="nl-NL" dirty="0">
                <a:latin typeface="Segoe UI" pitchFamily="34" charset="0"/>
              </a:rPr>
              <a:t> </a:t>
            </a:r>
            <a:r>
              <a:rPr lang="nl-NL" dirty="0" err="1">
                <a:latin typeface="Segoe UI" pitchFamily="34" charset="0"/>
              </a:rPr>
              <a:t>CMs</a:t>
            </a:r>
            <a:r>
              <a:rPr lang="nl-NL" dirty="0">
                <a:latin typeface="Segoe UI" pitchFamily="34" charset="0"/>
              </a:rPr>
              <a:t> in UKB</a:t>
            </a:r>
          </a:p>
        </p:txBody>
      </p:sp>
      <p:sp>
        <p:nvSpPr>
          <p:cNvPr id="20483" name="Subtitel 2"/>
          <p:cNvSpPr>
            <a:spLocks noGrp="1"/>
          </p:cNvSpPr>
          <p:nvPr>
            <p:ph type="subTitle" idx="1"/>
          </p:nvPr>
        </p:nvSpPr>
        <p:spPr bwMode="auto">
          <a:xfrm>
            <a:off x="677863" y="2647950"/>
            <a:ext cx="7402512" cy="1752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nl-NL" dirty="0" err="1">
                <a:latin typeface="Segoe UI" pitchFamily="34" charset="0"/>
                <a:cs typeface="Segoe UI" pitchFamily="34" charset="0"/>
              </a:rPr>
              <a:t>Characteristics</a:t>
            </a:r>
            <a:r>
              <a:rPr lang="nl-NL" dirty="0">
                <a:latin typeface="Segoe UI" pitchFamily="34" charset="0"/>
                <a:cs typeface="Segoe UI" pitchFamily="34" charset="0"/>
              </a:rPr>
              <a:t> of </a:t>
            </a:r>
            <a:r>
              <a:rPr lang="nl-NL" dirty="0" err="1">
                <a:latin typeface="Segoe UI" pitchFamily="34" charset="0"/>
                <a:cs typeface="Segoe UI" pitchFamily="34" charset="0"/>
              </a:rPr>
              <a:t>the</a:t>
            </a:r>
            <a:r>
              <a:rPr lang="nl-NL" dirty="0">
                <a:latin typeface="Segoe UI" pitchFamily="34" charset="0"/>
                <a:cs typeface="Segoe UI" pitchFamily="34" charset="0"/>
              </a:rPr>
              <a:t> </a:t>
            </a:r>
            <a:r>
              <a:rPr lang="nl-NL" dirty="0" err="1">
                <a:latin typeface="Segoe UI" pitchFamily="34" charset="0"/>
                <a:cs typeface="Segoe UI" pitchFamily="34" charset="0"/>
              </a:rPr>
              <a:t>cohorts</a:t>
            </a:r>
            <a:endParaRPr lang="nl-NL" dirty="0">
              <a:latin typeface="Segoe UI" pitchFamily="34" charset="0"/>
              <a:cs typeface="Segoe UI" pitchFamily="34" charset="0"/>
            </a:endParaRPr>
          </a:p>
          <a:p>
            <a:pPr eaLnBrk="1" hangingPunct="1"/>
            <a:r>
              <a:rPr lang="nl-NL" dirty="0">
                <a:latin typeface="Segoe UI" pitchFamily="34" charset="0"/>
                <a:cs typeface="Segoe UI" pitchFamily="34" charset="0"/>
              </a:rPr>
              <a:t>Marion van Vugt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MCU PPT Onderzoek 16-9 NED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MC Utrecht Onderzoek presentatie breedbeeld.pptx" id="{A1563C9B-44CC-5443-BC12-8755B8566186}" vid="{17C0AC6B-D617-7D4D-BB4E-FFE367DA9591}"/>
    </a:ext>
  </a:extLst>
</a:theme>
</file>

<file path=ppt/theme/theme2.xml><?xml version="1.0" encoding="utf-8"?>
<a:theme xmlns:a="http://schemas.openxmlformats.org/drawingml/2006/main" name="7_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MC Utrecht Onderzoek presentatie breedbeeld.pptx" id="{A1563C9B-44CC-5443-BC12-8755B8566186}" vid="{092511A9-8A8A-0547-B91E-86AB99F0E043}"/>
    </a:ext>
  </a:extLst>
</a:theme>
</file>

<file path=ppt/theme/theme3.xml><?xml version="1.0" encoding="utf-8"?>
<a:theme xmlns:a="http://schemas.openxmlformats.org/drawingml/2006/main" name="8_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MC Utrecht Onderzoek presentatie breedbeeld.pptx" id="{A1563C9B-44CC-5443-BC12-8755B8566186}" vid="{F8CB9C1C-9B1F-1140-911F-A8979D0DEE1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A50CC87A911942996C3B61A5853DB7" ma:contentTypeVersion="1" ma:contentTypeDescription="Een nieuw document maken." ma:contentTypeScope="" ma:versionID="7e3c6f6dd1801eea20e3ae08e315f7a5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d7fdf0b8816a2e6c73b5ec523d062f61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Begindatum van de planning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Einddatum van de planning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A7026D-250A-4B3E-8B0F-32DD7573FF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AF44C69-97BF-4C0E-88C3-D2486CD5EC6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4438CE1E-49B7-48AE-930A-21557002AA7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UMCU PPT Onderzoek 16-9 NED</Template>
  <TotalTime>2167</TotalTime>
  <Words>11</Words>
  <Application>Microsoft Macintosh PowerPoint</Application>
  <PresentationFormat>On-screen Show (16:9)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Segoe UI</vt:lpstr>
      <vt:lpstr>UMCU PPT Onderzoek 16-9 NED</vt:lpstr>
      <vt:lpstr>7_Office-thema</vt:lpstr>
      <vt:lpstr>8_Office-thema</vt:lpstr>
      <vt:lpstr>Mendelian CMs in UKB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14/10</dc:title>
  <dc:subject/>
  <dc:creator>Marion van Vugt</dc:creator>
  <cp:keywords/>
  <dc:description/>
  <cp:lastModifiedBy>Vugt-2, M. van (Marion)</cp:lastModifiedBy>
  <cp:revision>84</cp:revision>
  <dcterms:created xsi:type="dcterms:W3CDTF">2020-10-14T09:16:28Z</dcterms:created>
  <dcterms:modified xsi:type="dcterms:W3CDTF">2021-07-20T12:53:26Z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0x0101004FA50CC87A911942996C3B61A5853DB7</vt:lpwstr>
  </property>
</Properties>
</file>