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4"/>
    <p:sldMasterId id="2147483672" r:id="rId5"/>
    <p:sldMasterId id="2147483674" r:id="rId6"/>
  </p:sldMasterIdLst>
  <p:notesMasterIdLst>
    <p:notesMasterId r:id="rId8"/>
  </p:notesMasterIdLst>
  <p:sldIdLst xmlns:a="http://schemas.openxmlformats.org/drawingml/2006/main" xmlns:r="http://schemas.openxmlformats.org/officeDocument/2006/relationships" xmlns:p="http://schemas.openxmlformats.org/presentationml/2006/main">
    <p:sldId id="257" r:id="rId7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</p:sldIdLst>
  <p:sldSz cx="9144000" cy="5143500" type="screen16x9"/>
  <p:notesSz cx="6858000" cy="9144000"/>
  <p:defaultTextStyle>
    <a:defPPr>
      <a:defRPr lang="nl-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1D5"/>
    <a:srgbClr val="1191FA"/>
    <a:srgbClr val="848384"/>
    <a:srgbClr val="FC6039"/>
    <a:srgbClr val="00C877"/>
    <a:srgbClr val="1961AB"/>
    <a:srgbClr val="0082CA"/>
    <a:srgbClr val="0096D4"/>
    <a:srgbClr val="0F84C9"/>
    <a:srgbClr val="B7B1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20"/>
    <p:restoredTop sz="91831"/>
  </p:normalViewPr>
  <p:slideViewPr>
    <p:cSldViewPr snapToGrid="0" snapToObjects="1">
      <p:cViewPr varScale="1">
        <p:scale>
          <a:sx n="136" d="100"/>
          <a:sy n="136" d="100"/>
        </p:scale>
        <p:origin x="200" y="4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
<Relationships 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A63F4-2E47-C141-AE24-C4FD613505A8}" type="datetimeFigureOut">
              <a:rPr lang="en-NL" smtClean="0"/>
              <a:t>20/07/2021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F94A6-5B42-1543-82CB-A93ADFEE31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177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718545" y="1637845"/>
            <a:ext cx="7402748" cy="782344"/>
          </a:xfrm>
          <a:prstGeom prst="rect">
            <a:avLst/>
          </a:prstGeom>
        </p:spPr>
        <p:txBody>
          <a:bodyPr/>
          <a:lstStyle>
            <a:lvl1pPr algn="l" defTabSz="88900">
              <a:defRPr sz="3500" b="1" i="0" cap="none">
                <a:solidFill>
                  <a:schemeClr val="bg1"/>
                </a:solidFill>
                <a:latin typeface="Segoe UI"/>
              </a:defRPr>
            </a:lvl1pPr>
          </a:lstStyle>
          <a:p>
            <a:r>
              <a:rPr lang="en-GB"/>
              <a:t>Click to edit Master title style</a:t>
            </a:r>
            <a:endParaRPr lang="nl-NL" dirty="0"/>
          </a:p>
        </p:txBody>
      </p:sp>
      <p:sp>
        <p:nvSpPr>
          <p:cNvPr id="8" name="Subtitel 2"/>
          <p:cNvSpPr>
            <a:spLocks noGrp="1"/>
          </p:cNvSpPr>
          <p:nvPr>
            <p:ph type="subTitle" idx="1"/>
          </p:nvPr>
        </p:nvSpPr>
        <p:spPr>
          <a:xfrm>
            <a:off x="718544" y="2420189"/>
            <a:ext cx="740274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i="0" baseline="0">
                <a:solidFill>
                  <a:schemeClr val="bg1"/>
                </a:solidFill>
                <a:latin typeface="Segoe UI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71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719136" y="1291083"/>
            <a:ext cx="7543260" cy="2961604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  <a:p>
            <a:pPr lvl="3"/>
            <a:r>
              <a:rPr lang="nl-BE" dirty="0"/>
              <a:t>Vierde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334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725819" y="1291446"/>
            <a:ext cx="3665166" cy="3652029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045" y="1291446"/>
            <a:ext cx="3665166" cy="294672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3341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05480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05480" y="2028320"/>
            <a:ext cx="3668409" cy="291515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4585735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585735" y="2028320"/>
            <a:ext cx="3668409" cy="220985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7926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6"/>
          </p:nvPr>
        </p:nvSpPr>
        <p:spPr>
          <a:xfrm>
            <a:off x="4631630" y="1303097"/>
            <a:ext cx="3665166" cy="15238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8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39620" y="1310393"/>
            <a:ext cx="3663950" cy="1516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633814" y="2979362"/>
            <a:ext cx="3665166" cy="1280581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10" name="Tijdelijke aanduiding voor afbeelding 3"/>
          <p:cNvSpPr>
            <a:spLocks noGrp="1"/>
          </p:cNvSpPr>
          <p:nvPr>
            <p:ph type="pic" sz="quarter" idx="22"/>
          </p:nvPr>
        </p:nvSpPr>
        <p:spPr>
          <a:xfrm>
            <a:off x="741804" y="2986658"/>
            <a:ext cx="3663950" cy="195681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23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3641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17974" y="2987706"/>
            <a:ext cx="3665166" cy="12504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19190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25964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725964" y="2987705"/>
            <a:ext cx="3665166" cy="1955769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2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9871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203200"/>
            <a:ext cx="9144000" cy="4940299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08957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34517" y="2874761"/>
            <a:ext cx="5765260" cy="606255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1961AB"/>
                </a:solidFill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34517" y="3481016"/>
            <a:ext cx="5765260" cy="42153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0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1"/>
          </p:nvPr>
        </p:nvSpPr>
        <p:spPr>
          <a:xfrm>
            <a:off x="0" y="200024"/>
            <a:ext cx="9144000" cy="2490369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433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714666" y="1140080"/>
            <a:ext cx="7402748" cy="667890"/>
          </a:xfrm>
          <a:prstGeom prst="rect">
            <a:avLst/>
          </a:prstGeom>
        </p:spPr>
        <p:txBody>
          <a:bodyPr/>
          <a:lstStyle>
            <a:lvl1pPr algn="l">
              <a:defRPr sz="3000" b="1" i="0" cap="none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8" name="Subtitel 2"/>
          <p:cNvSpPr>
            <a:spLocks noGrp="1"/>
          </p:cNvSpPr>
          <p:nvPr>
            <p:ph type="subTitle" idx="1"/>
          </p:nvPr>
        </p:nvSpPr>
        <p:spPr>
          <a:xfrm>
            <a:off x="714665" y="2005880"/>
            <a:ext cx="7402749" cy="22477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i="0" baseline="0">
                <a:solidFill>
                  <a:srgbClr val="B7B1A9"/>
                </a:solidFill>
                <a:latin typeface="Segoe UI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/>
              <a:t>Klik om de titelstijl van het model te bewerken</a:t>
            </a:r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774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719136" y="1291083"/>
            <a:ext cx="7543260" cy="2925318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  <a:p>
            <a:pPr lvl="3"/>
            <a:r>
              <a:rPr lang="nl-BE" dirty="0"/>
              <a:t>Vierde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674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725819" y="1291446"/>
            <a:ext cx="3665166" cy="3652029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045" y="1291446"/>
            <a:ext cx="3665166" cy="289592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678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05480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05480" y="2028320"/>
            <a:ext cx="3668409" cy="291515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4585735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585735" y="2028320"/>
            <a:ext cx="3668409" cy="224613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493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6"/>
          </p:nvPr>
        </p:nvSpPr>
        <p:spPr>
          <a:xfrm>
            <a:off x="4631630" y="1303097"/>
            <a:ext cx="3665166" cy="15238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8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39620" y="1310393"/>
            <a:ext cx="3663950" cy="1516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633814" y="2979362"/>
            <a:ext cx="3665166" cy="1280581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10" name="Tijdelijke aanduiding voor afbeelding 3"/>
          <p:cNvSpPr>
            <a:spLocks noGrp="1"/>
          </p:cNvSpPr>
          <p:nvPr>
            <p:ph type="pic" sz="quarter" idx="22"/>
          </p:nvPr>
        </p:nvSpPr>
        <p:spPr>
          <a:xfrm>
            <a:off x="741804" y="2986658"/>
            <a:ext cx="3663950" cy="195681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23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840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17974" y="2987706"/>
            <a:ext cx="3665166" cy="1257723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19190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25964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725964" y="2987705"/>
            <a:ext cx="3665166" cy="1955769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2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525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195942"/>
            <a:ext cx="9144000" cy="4947557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43738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34517" y="2874761"/>
            <a:ext cx="5765260" cy="606255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1961AB"/>
                </a:solidFill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34517" y="3481016"/>
            <a:ext cx="5765260" cy="42153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0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1"/>
          </p:nvPr>
        </p:nvSpPr>
        <p:spPr>
          <a:xfrm>
            <a:off x="0" y="200024"/>
            <a:ext cx="9144000" cy="2490369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645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61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41BB0496-5031-0348-BC39-BA8B9452A4AC}"/>
              </a:ext>
            </a:extLst>
          </p:cNvPr>
          <p:cNvSpPr/>
          <p:nvPr userDrawn="1"/>
        </p:nvSpPr>
        <p:spPr>
          <a:xfrm>
            <a:off x="-1" y="4463414"/>
            <a:ext cx="9144000" cy="680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CFD6D04-712D-A341-B024-E0A0F83FA3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0079" y="401864"/>
            <a:ext cx="1834896" cy="536448"/>
          </a:xfrm>
          <a:prstGeom prst="rect">
            <a:avLst/>
          </a:prstGeom>
        </p:spPr>
      </p:pic>
      <p:pic>
        <p:nvPicPr>
          <p:cNvPr id="5" name="Afbeelding 4" descr="onderwijs achtergrond 16-9.png">
            <a:extLst>
              <a:ext uri="{FF2B5EF4-FFF2-40B4-BE49-F238E27FC236}">
                <a16:creationId xmlns:a16="http://schemas.microsoft.com/office/drawing/2014/main" id="{98412F5B-F097-B340-9FB2-8AD025D3DC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89" b="11889"/>
          <a:stretch/>
        </p:blipFill>
        <p:spPr bwMode="auto">
          <a:xfrm>
            <a:off x="0" y="4463415"/>
            <a:ext cx="9144000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BFB9867A-4248-4F47-91FF-34244F521033}"/>
              </a:ext>
            </a:extLst>
          </p:cNvPr>
          <p:cNvSpPr/>
          <p:nvPr userDrawn="1"/>
        </p:nvSpPr>
        <p:spPr>
          <a:xfrm>
            <a:off x="0" y="1"/>
            <a:ext cx="9144000" cy="204930"/>
          </a:xfrm>
          <a:prstGeom prst="rect">
            <a:avLst/>
          </a:prstGeom>
          <a:solidFill>
            <a:srgbClr val="1961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4009BB9-9F87-DE40-B429-3CD7FA89B8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69972" y="4400550"/>
            <a:ext cx="1555750" cy="457200"/>
          </a:xfrm>
          <a:prstGeom prst="rect">
            <a:avLst/>
          </a:prstGeom>
        </p:spPr>
      </p:pic>
      <p:pic>
        <p:nvPicPr>
          <p:cNvPr id="6" name="Afbeelding 5" descr="onderwijs 2 achtergrond 16-9.png">
            <a:extLst>
              <a:ext uri="{FF2B5EF4-FFF2-40B4-BE49-F238E27FC236}">
                <a16:creationId xmlns:a16="http://schemas.microsoft.com/office/drawing/2014/main" id="{98B32079-0BD5-4C4C-84BD-99FB1D7D13D3}"/>
              </a:ext>
            </a:extLst>
          </p:cNvPr>
          <p:cNvPicPr>
            <a:picLocks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5" b="87413"/>
          <a:stretch/>
        </p:blipFill>
        <p:spPr bwMode="auto">
          <a:xfrm>
            <a:off x="0" y="204931"/>
            <a:ext cx="9144000" cy="442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4E462341-C58E-3349-BB58-5C78CA8455AE}"/>
              </a:ext>
            </a:extLst>
          </p:cNvPr>
          <p:cNvSpPr/>
          <p:nvPr userDrawn="1"/>
        </p:nvSpPr>
        <p:spPr>
          <a:xfrm>
            <a:off x="-1" y="92150"/>
            <a:ext cx="9144000" cy="113414"/>
          </a:xfrm>
          <a:prstGeom prst="rect">
            <a:avLst/>
          </a:prstGeom>
          <a:solidFill>
            <a:srgbClr val="0082C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 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7D0CFF5F-F359-6E42-9B00-7FD91A5C79E6}"/>
              </a:ext>
            </a:extLst>
          </p:cNvPr>
          <p:cNvSpPr/>
          <p:nvPr userDrawn="1"/>
        </p:nvSpPr>
        <p:spPr>
          <a:xfrm>
            <a:off x="0" y="1"/>
            <a:ext cx="9144000" cy="92148"/>
          </a:xfrm>
          <a:prstGeom prst="rect">
            <a:avLst/>
          </a:prstGeom>
          <a:solidFill>
            <a:srgbClr val="1961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EA03890-2083-F543-B3EE-AD8DB82B475C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269972" y="4400550"/>
            <a:ext cx="1555750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61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  <p:sldLayoutId id="2147483962" r:id="rId13"/>
    <p:sldLayoutId id="2147483976" r:id="rId14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ctrTitle"/>
          </p:nvPr>
        </p:nvSpPr>
        <p:spPr bwMode="auto">
          <a:xfrm>
            <a:off x="677863" y="1398588"/>
            <a:ext cx="7402512" cy="1173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nl-NL" dirty="0" err="1">
                <a:latin typeface="Segoe UI" pitchFamily="34" charset="0"/>
              </a:rPr>
              <a:t>Mendelian</a:t>
            </a:r>
            <a:r>
              <a:rPr lang="nl-NL" dirty="0">
                <a:latin typeface="Segoe UI" pitchFamily="34" charset="0"/>
              </a:rPr>
              <a:t> </a:t>
            </a:r>
            <a:r>
              <a:rPr lang="nl-NL" dirty="0" err="1">
                <a:latin typeface="Segoe UI" pitchFamily="34" charset="0"/>
              </a:rPr>
              <a:t>CMs</a:t>
            </a:r>
            <a:r>
              <a:rPr lang="nl-NL" dirty="0">
                <a:latin typeface="Segoe UI" pitchFamily="34" charset="0"/>
              </a:rPr>
              <a:t> in UKB</a:t>
            </a:r>
          </a:p>
        </p:txBody>
      </p:sp>
      <p:sp>
        <p:nvSpPr>
          <p:cNvPr id="20483" name="Subtitel 2"/>
          <p:cNvSpPr>
            <a:spLocks noGrp="1"/>
          </p:cNvSpPr>
          <p:nvPr>
            <p:ph type="subTitle" idx="1"/>
          </p:nvPr>
        </p:nvSpPr>
        <p:spPr bwMode="auto">
          <a:xfrm>
            <a:off x="677863" y="2647950"/>
            <a:ext cx="7402512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nl-NL" dirty="0" err="1">
                <a:latin typeface="Segoe UI" pitchFamily="34" charset="0"/>
                <a:cs typeface="Segoe UI" pitchFamily="34" charset="0"/>
              </a:rPr>
              <a:t>Characteristics</a:t>
            </a:r>
            <a:r>
              <a:rPr lang="nl-NL" dirty="0">
                <a:latin typeface="Segoe UI" pitchFamily="34" charset="0"/>
                <a:cs typeface="Segoe UI" pitchFamily="34" charset="0"/>
              </a:rPr>
              <a:t> of </a:t>
            </a:r>
            <a:r>
              <a:rPr lang="nl-NL" dirty="0" err="1">
                <a:latin typeface="Segoe UI" pitchFamily="34" charset="0"/>
                <a:cs typeface="Segoe UI" pitchFamily="34" charset="0"/>
              </a:rPr>
              <a:t>the</a:t>
            </a:r>
            <a:r>
              <a:rPr lang="nl-NL" dirty="0">
                <a:latin typeface="Segoe UI" pitchFamily="34" charset="0"/>
                <a:cs typeface="Segoe UI" pitchFamily="34" charset="0"/>
              </a:rPr>
              <a:t> </a:t>
            </a:r>
            <a:r>
              <a:rPr lang="nl-NL" dirty="0" err="1">
                <a:latin typeface="Segoe UI" pitchFamily="34" charset="0"/>
                <a:cs typeface="Segoe UI" pitchFamily="34" charset="0"/>
              </a:rPr>
              <a:t>cohorts</a:t>
            </a:r>
            <a:endParaRPr lang="nl-NL" dirty="0">
              <a:latin typeface="Segoe UI" pitchFamily="34" charset="0"/>
              <a:cs typeface="Segoe UI" pitchFamily="34" charset="0"/>
            </a:endParaRPr>
          </a:p>
          <a:p>
            <a:pPr eaLnBrk="1" hangingPunct="1"/>
            <a:r>
              <a:rPr lang="nl-NL" dirty="0">
                <a:latin typeface="Segoe UI" pitchFamily="34" charset="0"/>
                <a:cs typeface="Segoe UI" pitchFamily="34" charset="0"/>
              </a:rPr>
              <a:t>Marion van Vugt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101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8159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55308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82456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09604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7984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9179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037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1570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276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4585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91734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18882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4603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57452" y="73178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2858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89777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097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1216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979842" y="3363716"/>
              <a:ext cx="611953" cy="101066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591795" y="1995112"/>
              <a:ext cx="611953" cy="237926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203748" y="900229"/>
              <a:ext cx="611953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815702" y="2963662"/>
              <a:ext cx="611953" cy="141071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193858" y="318063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759831" y="1812031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113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371784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029717" y="278058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3619634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619634" y="40101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619634" y="328159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619634" y="255308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619634" y="182456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619634" y="109604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7420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3539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659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5778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1898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9634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9634" y="364585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19634" y="291734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19634" y="218882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619634" y="14603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619634" y="73178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04800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6599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2719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883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742025" y="3574270"/>
              <a:ext cx="611953" cy="80010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353978" y="2732052"/>
              <a:ext cx="611953" cy="16423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965931" y="1595059"/>
              <a:ext cx="611953" cy="277931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577884" y="3300549"/>
              <a:ext cx="611953" cy="107382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3956041" y="339118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567994" y="254897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133966" y="1411977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132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791900" y="3119373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51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6381817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381817" y="40101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381817" y="328159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381817" y="255308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381817" y="182456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381817" y="109604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5042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1161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72811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34006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95202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381817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381817" y="364585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381817" y="291734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6381817" y="218882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381817" y="14603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6381817" y="73178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8101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74221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80340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86460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857452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1830835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86" name="rc86"/>
            <p:cNvSpPr/>
            <p:nvPr/>
          </p:nvSpPr>
          <p:spPr>
            <a:xfrm>
              <a:off x="3619634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4725276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88" name="rc88"/>
            <p:cNvSpPr/>
            <p:nvPr/>
          </p:nvSpPr>
          <p:spPr>
            <a:xfrm>
              <a:off x="6381817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7582609" y="5015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857452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28581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89777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50972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12167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115653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76849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804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99239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99" name="pl99"/>
            <p:cNvSpPr/>
            <p:nvPr/>
          </p:nvSpPr>
          <p:spPr>
            <a:xfrm>
              <a:off x="3619634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04800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6599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27190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88386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391871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53067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514262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575457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08" name="pl108"/>
            <p:cNvSpPr/>
            <p:nvPr/>
          </p:nvSpPr>
          <p:spPr>
            <a:xfrm>
              <a:off x="6381817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81018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42213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803409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864604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668090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729285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790480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851676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342384" y="356623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42384" y="283771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42384" y="210919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42384" y="138068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42384" y="652163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24" name="pl124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822657" y="36458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822657" y="29173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822657" y="2188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822657" y="14603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822657" y="7317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072787" y="-5569"/>
              <a:ext cx="5786288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DCM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9604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3939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48273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7260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9694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7984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9179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037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1570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276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1771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6106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1044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34774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2858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89777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097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1216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979842" y="3255583"/>
              <a:ext cx="611953" cy="111879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591795" y="1803115"/>
              <a:ext cx="611953" cy="257126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203748" y="900229"/>
              <a:ext cx="611953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815702" y="3020048"/>
              <a:ext cx="611953" cy="135432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193858" y="3074407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57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759831" y="1620033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131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71784" y="721100"/>
              <a:ext cx="275882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177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029717" y="283696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3619634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619634" y="399604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619634" y="323939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619634" y="248273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619634" y="17260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619634" y="9694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7420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3539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659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5778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1898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619634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9634" y="361771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9634" y="286106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19634" y="21044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19634" y="134774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04800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6599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2719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883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742025" y="3530375"/>
              <a:ext cx="611953" cy="84400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353978" y="2647117"/>
              <a:ext cx="611953" cy="172725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965931" y="1351672"/>
              <a:ext cx="611953" cy="302270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577884" y="3353723"/>
              <a:ext cx="611953" cy="102065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3956041" y="334729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567994" y="2464035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133966" y="1170496"/>
              <a:ext cx="275882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154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791900" y="317064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6381817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381817" y="399604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381817" y="323939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381817" y="248273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381817" y="17260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381817" y="9694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5042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1161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72811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34006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895202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381817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381817" y="361771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381817" y="286106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381817" y="21044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381817" y="134774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68101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4221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0340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6460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857452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1830835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83" name="rc83"/>
            <p:cNvSpPr/>
            <p:nvPr/>
          </p:nvSpPr>
          <p:spPr>
            <a:xfrm>
              <a:off x="3619634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4725276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85" name="rc85"/>
            <p:cNvSpPr/>
            <p:nvPr/>
          </p:nvSpPr>
          <p:spPr>
            <a:xfrm>
              <a:off x="6381817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7582609" y="5015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57452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28581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89777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50972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312167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115653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176849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3804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99239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96" name="pl96"/>
            <p:cNvSpPr/>
            <p:nvPr/>
          </p:nvSpPr>
          <p:spPr>
            <a:xfrm>
              <a:off x="3619634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04800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6599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27190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88386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391871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53067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14262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575457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05" name="pl105"/>
            <p:cNvSpPr/>
            <p:nvPr/>
          </p:nvSpPr>
          <p:spPr>
            <a:xfrm>
              <a:off x="6381817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81018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742213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803409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864604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668090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729285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790480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851676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14" name="pl114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42384" y="353809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342384" y="278143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342384" y="202478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342384" y="126812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120" name="pl120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822657" y="36177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822657" y="28610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822657" y="21044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822657" y="13477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512871" y="-5569"/>
              <a:ext cx="4906119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DCM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718068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432882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147696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7547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790289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3578" y="50510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463654" y="1683190"/>
              <a:ext cx="1120106" cy="2677470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583760" y="612202"/>
              <a:ext cx="1120106" cy="3748459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663957" y="709804"/>
              <a:ext cx="1120106" cy="36508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784063" y="1585588"/>
              <a:ext cx="1120106" cy="2775073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934505" y="1505601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054611" y="436598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090207" y="532215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346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210314" y="1407999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263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299585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2384" y="1710666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2384" y="425480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28784" y="30754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28784" y="17902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28784" y="5051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367167" y="55896"/>
              <a:ext cx="3633489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HCM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7871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1482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195093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987048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39677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3288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46899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505103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4307112"/>
              <a:ext cx="677400" cy="5354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196047" y="4307112"/>
              <a:ext cx="677400" cy="53549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873448" y="612202"/>
              <a:ext cx="677400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421792" y="4272028"/>
              <a:ext cx="338700" cy="8863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60493" y="4265697"/>
              <a:ext cx="338700" cy="94964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99193" y="4347999"/>
              <a:ext cx="338700" cy="12661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437893" y="4335337"/>
              <a:ext cx="338700" cy="25323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776594" y="764672"/>
              <a:ext cx="338700" cy="359598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115294" y="4322675"/>
              <a:ext cx="338700" cy="37985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812746" y="413335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490147" y="413335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122946" y="43461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501941" y="4098272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840641" y="4089956"/>
              <a:ext cx="178403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223942" y="4172395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562643" y="4161582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812141" y="58708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568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240043" y="4145086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71666" y="331714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71666" y="2353259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71666" y="1392048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42384" y="425480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58066" y="3396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58066" y="24328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58066" y="14689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58066" y="5051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7318959" y="1576211"/>
              <a:ext cx="1755451" cy="182044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318959" y="1576211"/>
              <a:ext cx="1755451" cy="182044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7388548" y="1611570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7388548" y="201032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397548" y="2019327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388548" y="222978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2238783"/>
              <a:ext cx="201455" cy="201456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88548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97548" y="2458239"/>
              <a:ext cx="201455" cy="201456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388548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2677695"/>
              <a:ext cx="201455" cy="201456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88815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897151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310760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3116607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7734530" y="2036860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734530" y="2256316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734530" y="2475772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734530" y="2695228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734530" y="2914684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734530" y="3143268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634291" y="55896"/>
              <a:ext cx="2704058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HCM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85325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81101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76876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33213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228988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28170" y="124764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916275" y="3361084"/>
              <a:ext cx="940528" cy="101329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856804" y="2058278"/>
              <a:ext cx="940528" cy="231609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97333" y="3505840"/>
              <a:ext cx="940528" cy="8685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737861" y="4229621"/>
              <a:ext cx="940528" cy="14475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340559" y="3181954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235108" y="187519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221617" y="3322758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62145" y="4050491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385325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281101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936085" y="176876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333213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36085" y="228988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36085" y="124764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124190" y="3795352"/>
              <a:ext cx="940528" cy="5790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064719" y="2492547"/>
              <a:ext cx="940528" cy="188182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945776" y="4229621"/>
              <a:ext cx="940528" cy="14475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5548474" y="3616223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443022" y="2309465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383551" y="719194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8370060" y="4050491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42384" y="3252509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42384" y="2210265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42384" y="1168021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93375" y="3332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93375" y="22898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93375" y="12476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328796" y="-5569"/>
              <a:ext cx="5144988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HCM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854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076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42974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65189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87404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5965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186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0408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26297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42619" y="3020481"/>
              <a:ext cx="925837" cy="135389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68457" y="1717676"/>
              <a:ext cx="925837" cy="265670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0132" y="3020481"/>
              <a:ext cx="925837" cy="135389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13577" y="283739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293434" y="1534594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104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19272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136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91090" y="283739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9854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32076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242974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165189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87404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35965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28186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0408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126297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85893" y="3454749"/>
              <a:ext cx="925837" cy="91962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11731" y="2713939"/>
              <a:ext cx="925837" cy="166043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37568" y="1283407"/>
              <a:ext cx="925837" cy="309096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63405" y="3327023"/>
              <a:ext cx="925837" cy="104735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56851" y="327166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82689" y="253085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362546" y="1102372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121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34363" y="3147894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41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351690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273905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196120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118334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35965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28186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2657" y="20408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12629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071745" y="-5569"/>
              <a:ext cx="5788372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HCM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6646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1506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33481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51898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35585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27427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19269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11110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42619" y="2936798"/>
              <a:ext cx="925837" cy="143757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68457" y="1499220"/>
              <a:ext cx="925837" cy="287515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94294" y="972108"/>
              <a:ext cx="925837" cy="34022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20132" y="3080556"/>
              <a:ext cx="925837" cy="129382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413577" y="275371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293434" y="1316139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219272" y="791073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91090" y="2899380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000726" y="396646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1506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233481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151898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00726" y="35585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27427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19269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11110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185893" y="3415991"/>
              <a:ext cx="925837" cy="95838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11731" y="2505525"/>
              <a:ext cx="925837" cy="186885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037568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63405" y="3368072"/>
              <a:ext cx="925837" cy="100630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556851" y="3232910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482689" y="232244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362546" y="719053"/>
              <a:ext cx="275882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145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334363" y="3187037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42384" y="347892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42384" y="266310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184727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103145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2657" y="35585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2657" y="2742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19269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11110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511830" y="-5569"/>
              <a:ext cx="4908202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HCM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718068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432882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147696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7547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790289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3578" y="50510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463654" y="1683190"/>
              <a:ext cx="1120106" cy="2677470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583760" y="612202"/>
              <a:ext cx="1120106" cy="3748459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663957" y="821743"/>
              <a:ext cx="1120106" cy="3538918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784063" y="1473649"/>
              <a:ext cx="1120106" cy="2887012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934505" y="1505601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054611" y="438446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090207" y="647987"/>
              <a:ext cx="267605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114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254915" y="1296060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93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299585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2384" y="1710666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2384" y="425480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28784" y="30754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28784" y="17902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28784" y="5051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376766" y="55896"/>
              <a:ext cx="3614291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ACM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9210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5498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201787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108075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42354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8643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54931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61220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612202"/>
              <a:ext cx="2032202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421792" y="4342553"/>
              <a:ext cx="406440" cy="1810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828233" y="4233902"/>
              <a:ext cx="406440" cy="126759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234673" y="4306336"/>
              <a:ext cx="406440" cy="54325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641114" y="829504"/>
              <a:ext cx="406440" cy="353115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047554" y="4342553"/>
              <a:ext cx="406440" cy="18108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2445546" y="436598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580412" y="4168797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86852" y="406014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393292" y="4128746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710531" y="651915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206173" y="4168797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71666" y="334392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1666" y="240680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71666" y="1472372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42384" y="532579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58066" y="3423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58066" y="2486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58066" y="1549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58066" y="612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46" name="rc46"/>
            <p:cNvSpPr/>
            <p:nvPr/>
          </p:nvSpPr>
          <p:spPr>
            <a:xfrm>
              <a:off x="7318959" y="1685939"/>
              <a:ext cx="1755451" cy="160098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318959" y="1685939"/>
              <a:ext cx="1755451" cy="160098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7388548" y="1721298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49" name="rc49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7734530" y="2146588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734530" y="2366044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734530" y="2585500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734530" y="2804956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734530" y="3033540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43891" y="55896"/>
              <a:ext cx="2684859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ACM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7788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58767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39653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1832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99210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28170" y="80096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916275" y="3381763"/>
              <a:ext cx="940528" cy="99261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856804" y="1892843"/>
              <a:ext cx="940528" cy="248153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97333" y="3381763"/>
              <a:ext cx="940528" cy="99261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737861" y="3878070"/>
              <a:ext cx="940528" cy="49630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340559" y="3200728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281088" y="1711667"/>
              <a:ext cx="91960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221617" y="3200728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62145" y="3698941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37788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258767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936085" y="139653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31832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36085" y="199210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36085" y="80096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124190" y="3381763"/>
              <a:ext cx="940528" cy="99261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064719" y="1892843"/>
              <a:ext cx="940528" cy="248153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945776" y="4374377"/>
              <a:ext cx="940528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5548474" y="3200728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489003" y="1711667"/>
              <a:ext cx="91960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429531" y="721100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8370060" y="4191295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42384" y="3103617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42384" y="1912481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42384" y="721345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93375" y="31832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93375" y="19921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93375" y="8009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338395" y="-5569"/>
              <a:ext cx="5125789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ACM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1480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956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57650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85735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13820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5522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93608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21693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49778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57452" y="77863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042619" y="3262650"/>
              <a:ext cx="925837" cy="111172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968457" y="1803508"/>
              <a:ext cx="925837" cy="257086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820132" y="3610064"/>
              <a:ext cx="925837" cy="76431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413577" y="307956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39415" y="162042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37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265252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91090" y="3430935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401480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32956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257650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185735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000726" y="113820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365522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93608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221693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000726" y="149778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000726" y="77863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185893" y="3401615"/>
              <a:ext cx="925837" cy="97276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6111731" y="2289888"/>
              <a:ext cx="925837" cy="208448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037568" y="1872991"/>
              <a:ext cx="925837" cy="250138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963405" y="3471098"/>
              <a:ext cx="925837" cy="90327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5556851" y="3222486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482689" y="210680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408526" y="168990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334363" y="328801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357560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285645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42384" y="213730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42384" y="141816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42384" y="69901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365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822657" y="29360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822657" y="22169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22657" y="14977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822657" y="7786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081344" y="-5569"/>
              <a:ext cx="5769173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ACM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8854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168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4452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67356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9019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0271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310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05939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28773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42619" y="3171787"/>
              <a:ext cx="925837" cy="120258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68457" y="1568335"/>
              <a:ext cx="925837" cy="280604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0132" y="3572650"/>
              <a:ext cx="925837" cy="80172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13577" y="298870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339415" y="1387300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65252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91090" y="3391615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98854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32168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24452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167356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9019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360271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28310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05939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128773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85893" y="3305408"/>
              <a:ext cx="925837" cy="10689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11731" y="2036008"/>
              <a:ext cx="925837" cy="23383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37568" y="1501524"/>
              <a:ext cx="925837" cy="287285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63405" y="3505840"/>
              <a:ext cx="925837" cy="8685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56851" y="312232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82689" y="185292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408526" y="131844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34363" y="332275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352309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275143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197976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120810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3602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2831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2657" y="20593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12877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521429" y="-5569"/>
              <a:ext cx="4889003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ACM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69967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377697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055722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3868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716710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930218"/>
              <a:ext cx="1120106" cy="3430443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1181226"/>
              <a:ext cx="1120106" cy="3179435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612202"/>
              <a:ext cx="746737" cy="3748459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410695" y="1508780"/>
              <a:ext cx="746737" cy="2851881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157432" y="4351123"/>
              <a:ext cx="746737" cy="9538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934505" y="756462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41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054611" y="1003637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903523" y="43461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393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650261" y="1331191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299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486200" y="4177368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2384" y="295906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2384" y="1637087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28784" y="30386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28784" y="1716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7843424" y="1905395"/>
              <a:ext cx="1230986" cy="11620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7843424" y="1905395"/>
              <a:ext cx="1230986" cy="11620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7913013" y="1994456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913013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348511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913013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922013" y="2567967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913013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7922013" y="2787423"/>
              <a:ext cx="201455" cy="201456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8258994" y="2366044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8258994" y="2585500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8258994" y="28140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368209" y="55896"/>
              <a:ext cx="3631406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DCM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79933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18478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195702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99556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39920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37750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476295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51483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4311980"/>
              <a:ext cx="677400" cy="48681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196047" y="4311980"/>
              <a:ext cx="677400" cy="48681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873448" y="612202"/>
              <a:ext cx="677400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421792" y="4321814"/>
              <a:ext cx="290314" cy="3884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12107" y="4310715"/>
              <a:ext cx="290314" cy="49945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02422" y="4355112"/>
              <a:ext cx="290314" cy="5549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292736" y="4349562"/>
              <a:ext cx="290314" cy="11099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83051" y="4305166"/>
              <a:ext cx="290314" cy="55495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873365" y="709073"/>
              <a:ext cx="290314" cy="365158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163680" y="4327364"/>
              <a:ext cx="290314" cy="33297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1812746" y="4138224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490147" y="4138224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122946" y="438446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522349" y="4148059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812663" y="4133126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102978" y="418135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93292" y="4173958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639006" y="4127577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884720" y="53148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658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264236" y="4149775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71666" y="331958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1666" y="2358127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71666" y="1399350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42384" y="435216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58066" y="33992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58066" y="24377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58066" y="14762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58066" y="5148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4" name="rc54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7388548" y="1501842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7388548" y="190059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1909599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388548" y="321733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397548" y="3226335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7734530" y="1927132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734530" y="2146588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734530" y="2366044"/>
              <a:ext cx="81180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Chinese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734530" y="2585500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734530" y="2804956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734530" y="3024412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734530" y="3252996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635333" y="55896"/>
              <a:ext cx="2701974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DCM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7506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50307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2555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12684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87930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916275" y="2953135"/>
              <a:ext cx="940528" cy="142124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856804" y="1531893"/>
              <a:ext cx="940528" cy="284248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797333" y="2479387"/>
              <a:ext cx="940528" cy="189498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737861" y="4058545"/>
              <a:ext cx="940528" cy="31583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1340559" y="2770053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235108" y="134881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175636" y="2298352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62145" y="3877510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936085" y="37506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250307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12555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312684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187930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124190" y="3584798"/>
              <a:ext cx="940528" cy="78957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064719" y="2795219"/>
              <a:ext cx="940528" cy="157915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945776" y="4216461"/>
              <a:ext cx="940528" cy="15791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5548474" y="3403622"/>
              <a:ext cx="91960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443022" y="261213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383551" y="719194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22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8370060" y="4037332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6" name="pl66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42384" y="3047219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42384" y="179968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93375" y="31268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93375" y="1879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329838" y="-5569"/>
              <a:ext cx="5142904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DCM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UMCU PPT Onderzoek 16-9 NED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MC Utrecht Onderzoek presentatie breedbeeld.pptx" id="{A1563C9B-44CC-5443-BC12-8755B8566186}" vid="{17C0AC6B-D617-7D4D-BB4E-FFE367DA9591}"/>
    </a:ext>
  </a:extLst>
</a:theme>
</file>

<file path=ppt/theme/theme2.xml><?xml version="1.0" encoding="utf-8"?>
<a:theme xmlns:a="http://schemas.openxmlformats.org/drawingml/2006/main" name="7_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MC Utrecht Onderzoek presentatie breedbeeld.pptx" id="{A1563C9B-44CC-5443-BC12-8755B8566186}" vid="{092511A9-8A8A-0547-B91E-86AB99F0E043}"/>
    </a:ext>
  </a:extLst>
</a:theme>
</file>

<file path=ppt/theme/theme3.xml><?xml version="1.0" encoding="utf-8"?>
<a:theme xmlns:a="http://schemas.openxmlformats.org/drawingml/2006/main" name="8_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MC Utrecht Onderzoek presentatie breedbeeld.pptx" id="{A1563C9B-44CC-5443-BC12-8755B8566186}" vid="{F8CB9C1C-9B1F-1140-911F-A8979D0DEE1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A50CC87A911942996C3B61A5853DB7" ma:contentTypeVersion="1" ma:contentTypeDescription="Een nieuw document maken." ma:contentTypeScope="" ma:versionID="7e3c6f6dd1801eea20e3ae08e315f7a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d7fdf0b8816a2e6c73b5ec523d062f61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Begindatum van de planning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Einddatum van de planning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A7026D-250A-4B3E-8B0F-32DD7573FF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F44C69-97BF-4C0E-88C3-D2486CD5EC6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4438CE1E-49B7-48AE-930A-21557002AA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UMCU PPT Onderzoek 16-9 NED</Template>
  <TotalTime>2167</TotalTime>
  <Words>11</Words>
  <Application>Microsoft Macintosh PowerPoint</Application>
  <PresentationFormat>On-screen Show (16:9)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Segoe UI</vt:lpstr>
      <vt:lpstr>UMCU PPT Onderzoek 16-9 NED</vt:lpstr>
      <vt:lpstr>7_Office-thema</vt:lpstr>
      <vt:lpstr>8_Office-thema</vt:lpstr>
      <vt:lpstr>Mendelian CMs in UKB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Update 14/10</dc:title>
  <dc:subject/>
  <dc:creator>Marion van Vugt</dc:creator>
  <cp:keywords/>
  <dc:description/>
  <cp:lastModifiedBy>mvanvugt</cp:lastModifiedBy>
  <cp:revision>84</cp:revision>
  <dcterms:created xsi:type="dcterms:W3CDTF">2020-10-14T09:16:28Z</dcterms:created>
  <dcterms:modified xsi:type="dcterms:W3CDTF">2021-07-20T16:30:04Z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0x0101004FA50CC87A911942996C3B61A5853DB7</vt:lpwstr>
  </property>
</Properties>
</file>