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2" r:id="rId5"/>
    <p:sldMasterId id="2147483674" r:id="rId6"/>
  </p:sldMasterIdLst>
  <p:notesMasterIdLst>
    <p:notesMasterId r:id="rId8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7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  <p:sldId id="335" r:id="rId90"/>
    <p:sldId id="336" r:id="rId91"/>
    <p:sldId id="337" r:id="rId92"/>
    <p:sldId id="338" r:id="rId93"/>
    <p:sldId id="339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2" r:id="rId107"/>
    <p:sldId id="353" r:id="rId108"/>
    <p:sldId id="354" r:id="rId109"/>
    <p:sldId id="355" r:id="rId110"/>
    <p:sldId id="356" r:id="rId111"/>
    <p:sldId id="357" r:id="rId112"/>
    <p:sldId id="358" r:id="rId113"/>
    <p:sldId id="359" r:id="rId114"/>
    <p:sldId id="360" r:id="rId115"/>
    <p:sldId id="361" r:id="rId116"/>
    <p:sldId id="362" r:id="rId117"/>
    <p:sldId id="363" r:id="rId118"/>
    <p:sldId id="364" r:id="rId119"/>
    <p:sldId id="365" r:id="rId120"/>
    <p:sldId id="366" r:id="rId121"/>
    <p:sldId id="367" r:id="rId122"/>
    <p:sldId id="368" r:id="rId123"/>
    <p:sldId id="369" r:id="rId124"/>
    <p:sldId id="370" r:id="rId125"/>
    <p:sldId id="371" r:id="rId126"/>
    <p:sldId id="372" r:id="rId127"/>
    <p:sldId id="373" r:id="rId128"/>
    <p:sldId id="374" r:id="rId129"/>
    <p:sldId id="375" r:id="rId130"/>
    <p:sldId id="376" r:id="rId131"/>
    <p:sldId id="377" r:id="rId132"/>
    <p:sldId id="378" r:id="rId133"/>
    <p:sldId id="379" r:id="rId134"/>
    <p:sldId id="380" r:id="rId135"/>
    <p:sldId id="381" r:id="rId136"/>
    <p:sldId id="382" r:id="rId137"/>
    <p:sldId id="383" r:id="rId138"/>
    <p:sldId id="384" r:id="rId139"/>
    <p:sldId id="385" r:id="rId140"/>
    <p:sldId id="386" r:id="rId141"/>
    <p:sldId id="387" r:id="rId142"/>
    <p:sldId id="388" r:id="rId143"/>
    <p:sldId id="389" r:id="rId144"/>
    <p:sldId id="390" r:id="rId145"/>
    <p:sldId id="391" r:id="rId146"/>
    <p:sldId id="392" r:id="rId147"/>
  </p:sldIdLst>
  <p:sldSz cx="9144000" cy="5143500" type="screen16x9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1D5"/>
    <a:srgbClr val="1191FA"/>
    <a:srgbClr val="848384"/>
    <a:srgbClr val="FC6039"/>
    <a:srgbClr val="00C877"/>
    <a:srgbClr val="1961AB"/>
    <a:srgbClr val="0082CA"/>
    <a:srgbClr val="0096D4"/>
    <a:srgbClr val="0F84C9"/>
    <a:srgbClr val="B7B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20"/>
    <p:restoredTop sz="91831"/>
  </p:normalViewPr>
  <p:slideViewPr>
    <p:cSldViewPr snapToGrid="0" snapToObjects="1">
      <p:cViewPr varScale="1">
        <p:scale>
          <a:sx n="136" d="100"/>
          <a:sy n="136" d="100"/>
        </p:scale>
        <p:origin x="200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60" Type="http://schemas.openxmlformats.org/officeDocument/2006/relationships/slide" Target="slides/slide49.xml"/><Relationship Id="rId61" Type="http://schemas.openxmlformats.org/officeDocument/2006/relationships/slide" Target="slides/slide50.xml"/><Relationship Id="rId62" Type="http://schemas.openxmlformats.org/officeDocument/2006/relationships/slide" Target="slides/slide51.xml"/><Relationship Id="rId63" Type="http://schemas.openxmlformats.org/officeDocument/2006/relationships/slide" Target="slides/slide52.xml"/><Relationship Id="rId64" Type="http://schemas.openxmlformats.org/officeDocument/2006/relationships/slide" Target="slides/slide53.xml"/><Relationship Id="rId65" Type="http://schemas.openxmlformats.org/officeDocument/2006/relationships/slide" Target="slides/slide54.xml"/><Relationship Id="rId66" Type="http://schemas.openxmlformats.org/officeDocument/2006/relationships/slide" Target="slides/slide55.xml"/><Relationship Id="rId67" Type="http://schemas.openxmlformats.org/officeDocument/2006/relationships/slide" Target="slides/slide56.xml"/><Relationship Id="rId68" Type="http://schemas.openxmlformats.org/officeDocument/2006/relationships/slide" Target="slides/slide57.xml"/><Relationship Id="rId69" Type="http://schemas.openxmlformats.org/officeDocument/2006/relationships/slide" Target="slides/slide58.xml"/><Relationship Id="rId70" Type="http://schemas.openxmlformats.org/officeDocument/2006/relationships/slide" Target="slides/slide59.xml"/><Relationship Id="rId71" Type="http://schemas.openxmlformats.org/officeDocument/2006/relationships/slide" Target="slides/slide60.xml"/><Relationship Id="rId72" Type="http://schemas.openxmlformats.org/officeDocument/2006/relationships/slide" Target="slides/slide61.xml"/><Relationship Id="rId73" Type="http://schemas.openxmlformats.org/officeDocument/2006/relationships/slide" Target="slides/slide62.xml"/><Relationship Id="rId74" Type="http://schemas.openxmlformats.org/officeDocument/2006/relationships/slide" Target="slides/slide63.xml"/><Relationship Id="rId75" Type="http://schemas.openxmlformats.org/officeDocument/2006/relationships/slide" Target="slides/slide64.xml"/><Relationship Id="rId76" Type="http://schemas.openxmlformats.org/officeDocument/2006/relationships/slide" Target="slides/slide65.xml"/><Relationship Id="rId77" Type="http://schemas.openxmlformats.org/officeDocument/2006/relationships/slide" Target="slides/slide66.xml"/><Relationship Id="rId78" Type="http://schemas.openxmlformats.org/officeDocument/2006/relationships/slide" Target="slides/slide67.xml"/><Relationship Id="rId79" Type="http://schemas.openxmlformats.org/officeDocument/2006/relationships/slide" Target="slides/slide68.xml"/><Relationship Id="rId80" Type="http://schemas.openxmlformats.org/officeDocument/2006/relationships/slide" Target="slides/slide69.xml"/><Relationship Id="rId81" Type="http://schemas.openxmlformats.org/officeDocument/2006/relationships/slide" Target="slides/slide70.xml"/><Relationship Id="rId82" Type="http://schemas.openxmlformats.org/officeDocument/2006/relationships/slide" Target="slides/slide71.xml"/><Relationship Id="rId83" Type="http://schemas.openxmlformats.org/officeDocument/2006/relationships/slide" Target="slides/slide72.xml"/><Relationship Id="rId84" Type="http://schemas.openxmlformats.org/officeDocument/2006/relationships/slide" Target="slides/slide73.xml"/><Relationship Id="rId85" Type="http://schemas.openxmlformats.org/officeDocument/2006/relationships/slide" Target="slides/slide74.xml"/><Relationship Id="rId86" Type="http://schemas.openxmlformats.org/officeDocument/2006/relationships/slide" Target="slides/slide75.xml"/><Relationship Id="rId87" Type="http://schemas.openxmlformats.org/officeDocument/2006/relationships/slide" Target="slides/slide76.xml"/><Relationship Id="rId88" Type="http://schemas.openxmlformats.org/officeDocument/2006/relationships/slide" Target="slides/slide77.xml"/><Relationship Id="rId89" Type="http://schemas.openxmlformats.org/officeDocument/2006/relationships/slide" Target="slides/slide78.xml"/><Relationship Id="rId90" Type="http://schemas.openxmlformats.org/officeDocument/2006/relationships/slide" Target="slides/slide79.xml"/><Relationship Id="rId91" Type="http://schemas.openxmlformats.org/officeDocument/2006/relationships/slide" Target="slides/slide80.xml"/><Relationship Id="rId92" Type="http://schemas.openxmlformats.org/officeDocument/2006/relationships/slide" Target="slides/slide81.xml"/><Relationship Id="rId93" Type="http://schemas.openxmlformats.org/officeDocument/2006/relationships/slide" Target="slides/slide82.xml"/><Relationship Id="rId94" Type="http://schemas.openxmlformats.org/officeDocument/2006/relationships/slide" Target="slides/slide83.xml"/><Relationship Id="rId95" Type="http://schemas.openxmlformats.org/officeDocument/2006/relationships/slide" Target="slides/slide84.xml"/><Relationship Id="rId96" Type="http://schemas.openxmlformats.org/officeDocument/2006/relationships/slide" Target="slides/slide85.xml"/><Relationship Id="rId97" Type="http://schemas.openxmlformats.org/officeDocument/2006/relationships/slide" Target="slides/slide86.xml"/><Relationship Id="rId98" Type="http://schemas.openxmlformats.org/officeDocument/2006/relationships/slide" Target="slides/slide87.xml"/><Relationship Id="rId99" Type="http://schemas.openxmlformats.org/officeDocument/2006/relationships/slide" Target="slides/slide88.xml"/><Relationship Id="rId100" Type="http://schemas.openxmlformats.org/officeDocument/2006/relationships/slide" Target="slides/slide89.xml"/><Relationship Id="rId101" Type="http://schemas.openxmlformats.org/officeDocument/2006/relationships/slide" Target="slides/slide90.xml"/><Relationship Id="rId102" Type="http://schemas.openxmlformats.org/officeDocument/2006/relationships/slide" Target="slides/slide91.xml"/><Relationship Id="rId103" Type="http://schemas.openxmlformats.org/officeDocument/2006/relationships/slide" Target="slides/slide92.xml"/><Relationship Id="rId104" Type="http://schemas.openxmlformats.org/officeDocument/2006/relationships/slide" Target="slides/slide93.xml"/><Relationship Id="rId105" Type="http://schemas.openxmlformats.org/officeDocument/2006/relationships/slide" Target="slides/slide94.xml"/><Relationship Id="rId106" Type="http://schemas.openxmlformats.org/officeDocument/2006/relationships/slide" Target="slides/slide95.xml"/><Relationship Id="rId107" Type="http://schemas.openxmlformats.org/officeDocument/2006/relationships/slide" Target="slides/slide96.xml"/><Relationship Id="rId108" Type="http://schemas.openxmlformats.org/officeDocument/2006/relationships/slide" Target="slides/slide97.xml"/><Relationship Id="rId109" Type="http://schemas.openxmlformats.org/officeDocument/2006/relationships/slide" Target="slides/slide98.xml"/><Relationship Id="rId110" Type="http://schemas.openxmlformats.org/officeDocument/2006/relationships/slide" Target="slides/slide99.xml"/><Relationship Id="rId111" Type="http://schemas.openxmlformats.org/officeDocument/2006/relationships/slide" Target="slides/slide100.xml"/><Relationship Id="rId112" Type="http://schemas.openxmlformats.org/officeDocument/2006/relationships/slide" Target="slides/slide101.xml"/><Relationship Id="rId113" Type="http://schemas.openxmlformats.org/officeDocument/2006/relationships/slide" Target="slides/slide102.xml"/><Relationship Id="rId114" Type="http://schemas.openxmlformats.org/officeDocument/2006/relationships/slide" Target="slides/slide103.xml"/><Relationship Id="rId115" Type="http://schemas.openxmlformats.org/officeDocument/2006/relationships/slide" Target="slides/slide104.xml"/><Relationship Id="rId116" Type="http://schemas.openxmlformats.org/officeDocument/2006/relationships/slide" Target="slides/slide105.xml"/><Relationship Id="rId117" Type="http://schemas.openxmlformats.org/officeDocument/2006/relationships/slide" Target="slides/slide106.xml"/><Relationship Id="rId118" Type="http://schemas.openxmlformats.org/officeDocument/2006/relationships/slide" Target="slides/slide107.xml"/><Relationship Id="rId119" Type="http://schemas.openxmlformats.org/officeDocument/2006/relationships/slide" Target="slides/slide108.xml"/><Relationship Id="rId120" Type="http://schemas.openxmlformats.org/officeDocument/2006/relationships/slide" Target="slides/slide109.xml"/><Relationship Id="rId121" Type="http://schemas.openxmlformats.org/officeDocument/2006/relationships/slide" Target="slides/slide110.xml"/><Relationship Id="rId122" Type="http://schemas.openxmlformats.org/officeDocument/2006/relationships/slide" Target="slides/slide111.xml"/><Relationship Id="rId123" Type="http://schemas.openxmlformats.org/officeDocument/2006/relationships/slide" Target="slides/slide112.xml"/><Relationship Id="rId124" Type="http://schemas.openxmlformats.org/officeDocument/2006/relationships/slide" Target="slides/slide113.xml"/><Relationship Id="rId125" Type="http://schemas.openxmlformats.org/officeDocument/2006/relationships/slide" Target="slides/slide114.xml"/><Relationship Id="rId126" Type="http://schemas.openxmlformats.org/officeDocument/2006/relationships/slide" Target="slides/slide115.xml"/><Relationship Id="rId127" Type="http://schemas.openxmlformats.org/officeDocument/2006/relationships/slide" Target="slides/slide116.xml"/><Relationship Id="rId128" Type="http://schemas.openxmlformats.org/officeDocument/2006/relationships/slide" Target="slides/slide117.xml"/><Relationship Id="rId129" Type="http://schemas.openxmlformats.org/officeDocument/2006/relationships/slide" Target="slides/slide118.xml"/><Relationship Id="rId130" Type="http://schemas.openxmlformats.org/officeDocument/2006/relationships/slide" Target="slides/slide119.xml"/><Relationship Id="rId131" Type="http://schemas.openxmlformats.org/officeDocument/2006/relationships/slide" Target="slides/slide120.xml"/><Relationship Id="rId132" Type="http://schemas.openxmlformats.org/officeDocument/2006/relationships/slide" Target="slides/slide121.xml"/><Relationship Id="rId133" Type="http://schemas.openxmlformats.org/officeDocument/2006/relationships/slide" Target="slides/slide122.xml"/><Relationship Id="rId134" Type="http://schemas.openxmlformats.org/officeDocument/2006/relationships/slide" Target="slides/slide123.xml"/><Relationship Id="rId135" Type="http://schemas.openxmlformats.org/officeDocument/2006/relationships/slide" Target="slides/slide124.xml"/><Relationship Id="rId136" Type="http://schemas.openxmlformats.org/officeDocument/2006/relationships/slide" Target="slides/slide125.xml"/><Relationship Id="rId137" Type="http://schemas.openxmlformats.org/officeDocument/2006/relationships/slide" Target="slides/slide126.xml"/><Relationship Id="rId138" Type="http://schemas.openxmlformats.org/officeDocument/2006/relationships/slide" Target="slides/slide127.xml"/><Relationship Id="rId139" Type="http://schemas.openxmlformats.org/officeDocument/2006/relationships/slide" Target="slides/slide128.xml"/><Relationship Id="rId140" Type="http://schemas.openxmlformats.org/officeDocument/2006/relationships/slide" Target="slides/slide129.xml"/><Relationship Id="rId141" Type="http://schemas.openxmlformats.org/officeDocument/2006/relationships/slide" Target="slides/slide130.xml"/><Relationship Id="rId142" Type="http://schemas.openxmlformats.org/officeDocument/2006/relationships/slide" Target="slides/slide131.xml"/><Relationship Id="rId143" Type="http://schemas.openxmlformats.org/officeDocument/2006/relationships/slide" Target="slides/slide132.xml"/><Relationship Id="rId144" Type="http://schemas.openxmlformats.org/officeDocument/2006/relationships/slide" Target="slides/slide133.xml"/><Relationship Id="rId145" Type="http://schemas.openxmlformats.org/officeDocument/2006/relationships/slide" Target="slides/slide134.xml"/><Relationship Id="rId146" Type="http://schemas.openxmlformats.org/officeDocument/2006/relationships/slide" Target="slides/slide135.xml"/><Relationship Id="rId147" Type="http://schemas.openxmlformats.org/officeDocument/2006/relationships/slide" Target="slides/slide1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A63F4-2E47-C141-AE24-C4FD613505A8}" type="datetimeFigureOut">
              <a:rPr lang="en-NL" smtClean="0"/>
              <a:t>20/07/2021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F94A6-5B42-1543-82CB-A93ADFEE31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17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8545" y="1637845"/>
            <a:ext cx="7402748" cy="782344"/>
          </a:xfrm>
          <a:prstGeom prst="rect">
            <a:avLst/>
          </a:prstGeom>
        </p:spPr>
        <p:txBody>
          <a:bodyPr/>
          <a:lstStyle>
            <a:lvl1pPr algn="l" defTabSz="88900"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8544" y="2420189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1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3"/>
            <a:ext cx="7543260" cy="296160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34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65202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29467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34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915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22098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926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28058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9568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3641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2504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5"/>
            <a:ext cx="3665166" cy="195576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87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203200"/>
            <a:ext cx="9144000" cy="494029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08957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00024"/>
            <a:ext cx="9144000" cy="249036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33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4666" y="1140080"/>
            <a:ext cx="7402748" cy="667890"/>
          </a:xfrm>
          <a:prstGeom prst="rect">
            <a:avLst/>
          </a:prstGeom>
        </p:spPr>
        <p:txBody>
          <a:bodyPr/>
          <a:lstStyle>
            <a:lvl1pPr algn="l">
              <a:defRPr sz="3000" b="1" i="0" cap="none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4665" y="2005880"/>
            <a:ext cx="7402749" cy="22477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rgbClr val="B7B1A9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7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3"/>
            <a:ext cx="7543260" cy="2925318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74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65202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28959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78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915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224613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9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28058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9568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4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257723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5"/>
            <a:ext cx="3665166" cy="195576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25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195942"/>
            <a:ext cx="9144000" cy="4947557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3738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00024"/>
            <a:ext cx="9144000" cy="249036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4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6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1BB0496-5031-0348-BC39-BA8B9452A4AC}"/>
              </a:ext>
            </a:extLst>
          </p:cNvPr>
          <p:cNvSpPr/>
          <p:nvPr userDrawn="1"/>
        </p:nvSpPr>
        <p:spPr>
          <a:xfrm>
            <a:off x="-1" y="4463414"/>
            <a:ext cx="9144000" cy="68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CFD6D04-712D-A341-B024-E0A0F83FA3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0079" y="401864"/>
            <a:ext cx="1834896" cy="536448"/>
          </a:xfrm>
          <a:prstGeom prst="rect">
            <a:avLst/>
          </a:prstGeom>
        </p:spPr>
      </p:pic>
      <p:pic>
        <p:nvPicPr>
          <p:cNvPr id="5" name="Afbeelding 4" descr="onderwijs achtergrond 16-9.png">
            <a:extLst>
              <a:ext uri="{FF2B5EF4-FFF2-40B4-BE49-F238E27FC236}">
                <a16:creationId xmlns:a16="http://schemas.microsoft.com/office/drawing/2014/main" id="{98412F5B-F097-B340-9FB2-8AD025D3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9" b="11889"/>
          <a:stretch/>
        </p:blipFill>
        <p:spPr bwMode="auto">
          <a:xfrm>
            <a:off x="0" y="4463415"/>
            <a:ext cx="9144000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FB9867A-4248-4F47-91FF-34244F521033}"/>
              </a:ext>
            </a:extLst>
          </p:cNvPr>
          <p:cNvSpPr/>
          <p:nvPr userDrawn="1"/>
        </p:nvSpPr>
        <p:spPr>
          <a:xfrm>
            <a:off x="0" y="1"/>
            <a:ext cx="9144000" cy="204930"/>
          </a:xfrm>
          <a:prstGeom prst="rect">
            <a:avLst/>
          </a:prstGeom>
          <a:solidFill>
            <a:srgbClr val="1961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009BB9-9F87-DE40-B429-3CD7FA89B8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69972" y="4400550"/>
            <a:ext cx="1555750" cy="457200"/>
          </a:xfrm>
          <a:prstGeom prst="rect">
            <a:avLst/>
          </a:prstGeom>
        </p:spPr>
      </p:pic>
      <p:pic>
        <p:nvPicPr>
          <p:cNvPr id="6" name="Afbeelding 5" descr="onderwijs 2 achtergrond 16-9.png">
            <a:extLst>
              <a:ext uri="{FF2B5EF4-FFF2-40B4-BE49-F238E27FC236}">
                <a16:creationId xmlns:a16="http://schemas.microsoft.com/office/drawing/2014/main" id="{98B32079-0BD5-4C4C-84BD-99FB1D7D13D3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 b="87413"/>
          <a:stretch/>
        </p:blipFill>
        <p:spPr bwMode="auto">
          <a:xfrm>
            <a:off x="0" y="204931"/>
            <a:ext cx="9144000" cy="44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4E462341-C58E-3349-BB58-5C78CA8455AE}"/>
              </a:ext>
            </a:extLst>
          </p:cNvPr>
          <p:cNvSpPr/>
          <p:nvPr userDrawn="1"/>
        </p:nvSpPr>
        <p:spPr>
          <a:xfrm>
            <a:off x="-1" y="92150"/>
            <a:ext cx="9144000" cy="113414"/>
          </a:xfrm>
          <a:prstGeom prst="rect">
            <a:avLst/>
          </a:prstGeom>
          <a:solidFill>
            <a:srgbClr val="0082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D0CFF5F-F359-6E42-9B00-7FD91A5C79E6}"/>
              </a:ext>
            </a:extLst>
          </p:cNvPr>
          <p:cNvSpPr/>
          <p:nvPr userDrawn="1"/>
        </p:nvSpPr>
        <p:spPr>
          <a:xfrm>
            <a:off x="0" y="1"/>
            <a:ext cx="9144000" cy="92148"/>
          </a:xfrm>
          <a:prstGeom prst="rect">
            <a:avLst/>
          </a:prstGeom>
          <a:solidFill>
            <a:srgbClr val="1961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A03890-2083-F543-B3EE-AD8DB82B47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269972" y="4400550"/>
            <a:ext cx="155575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61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62" r:id="rId13"/>
    <p:sldLayoutId id="2147483976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ctrTitle"/>
          </p:nvPr>
        </p:nvSpPr>
        <p:spPr bwMode="auto">
          <a:xfrm>
            <a:off x="677863" y="1398588"/>
            <a:ext cx="7402512" cy="1173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 err="1">
                <a:latin typeface="Segoe UI" pitchFamily="34" charset="0"/>
              </a:rPr>
              <a:t>Mendelian</a:t>
            </a:r>
            <a:r>
              <a:rPr lang="nl-NL" dirty="0">
                <a:latin typeface="Segoe UI" pitchFamily="34" charset="0"/>
              </a:rPr>
              <a:t> </a:t>
            </a:r>
            <a:r>
              <a:rPr lang="nl-NL" dirty="0" err="1">
                <a:latin typeface="Segoe UI" pitchFamily="34" charset="0"/>
              </a:rPr>
              <a:t>CMs</a:t>
            </a:r>
            <a:r>
              <a:rPr lang="nl-NL" dirty="0">
                <a:latin typeface="Segoe UI" pitchFamily="34" charset="0"/>
              </a:rPr>
              <a:t> in UKB</a:t>
            </a:r>
          </a:p>
        </p:txBody>
      </p:sp>
      <p:sp>
        <p:nvSpPr>
          <p:cNvPr id="20483" name="Subtitel 2"/>
          <p:cNvSpPr>
            <a:spLocks noGrp="1"/>
          </p:cNvSpPr>
          <p:nvPr>
            <p:ph type="subTitle" idx="1"/>
          </p:nvPr>
        </p:nvSpPr>
        <p:spPr bwMode="auto">
          <a:xfrm>
            <a:off x="677863" y="2647950"/>
            <a:ext cx="7402512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 err="1">
                <a:latin typeface="Segoe UI" pitchFamily="34" charset="0"/>
                <a:cs typeface="Segoe UI" pitchFamily="34" charset="0"/>
              </a:rPr>
              <a:t>Characteristics</a:t>
            </a:r>
            <a:r>
              <a:rPr lang="nl-NL" dirty="0">
                <a:latin typeface="Segoe UI" pitchFamily="34" charset="0"/>
                <a:cs typeface="Segoe UI" pitchFamily="34" charset="0"/>
              </a:rPr>
              <a:t> of </a:t>
            </a:r>
            <a:r>
              <a:rPr lang="nl-NL" dirty="0" err="1">
                <a:latin typeface="Segoe UI" pitchFamily="34" charset="0"/>
                <a:cs typeface="Segoe UI" pitchFamily="34" charset="0"/>
              </a:rPr>
              <a:t>the</a:t>
            </a:r>
            <a:r>
              <a:rPr lang="nl-NL" dirty="0">
                <a:latin typeface="Segoe UI" pitchFamily="34" charset="0"/>
                <a:cs typeface="Segoe UI" pitchFamily="34" charset="0"/>
              </a:rPr>
              <a:t> </a:t>
            </a:r>
            <a:r>
              <a:rPr lang="nl-NL" dirty="0" err="1">
                <a:latin typeface="Segoe UI" pitchFamily="34" charset="0"/>
                <a:cs typeface="Segoe UI" pitchFamily="34" charset="0"/>
              </a:rPr>
              <a:t>cohorts</a:t>
            </a:r>
            <a:endParaRPr lang="nl-NL" dirty="0">
              <a:latin typeface="Segoe UI" pitchFamily="34" charset="0"/>
              <a:cs typeface="Segoe UI" pitchFamily="34" charset="0"/>
            </a:endParaRPr>
          </a:p>
          <a:p>
            <a:pPr eaLnBrk="1" hangingPunct="1"/>
            <a:r>
              <a:rPr lang="nl-NL" dirty="0">
                <a:latin typeface="Segoe UI" pitchFamily="34" charset="0"/>
                <a:cs typeface="Segoe UI" pitchFamily="34" charset="0"/>
              </a:rPr>
              <a:t>Marion van Vugt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363716"/>
              <a:ext cx="611953" cy="10106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1995112"/>
              <a:ext cx="611953" cy="237926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2963662"/>
              <a:ext cx="611953" cy="141071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18063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9831" y="181203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1784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278058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574270"/>
              <a:ext cx="611953" cy="8001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732052"/>
              <a:ext cx="611953" cy="16423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595059"/>
              <a:ext cx="611953" cy="27793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300549"/>
              <a:ext cx="611953" cy="10738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39118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54897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33966" y="141197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11937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6623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377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0919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3806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65216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458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17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188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460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731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271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993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1607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327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494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9105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077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2441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410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94478"/>
              <a:ext cx="925837" cy="11798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03216"/>
              <a:ext cx="925837" cy="267116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2850340"/>
              <a:ext cx="925837" cy="15240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013443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52013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9194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66725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271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1993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1607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327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494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9105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077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2441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410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71390"/>
              <a:ext cx="925837" cy="8029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670078"/>
              <a:ext cx="925837" cy="17042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60754"/>
              <a:ext cx="925837" cy="31136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178090"/>
              <a:ext cx="925837" cy="11962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883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36708" y="2486996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077672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29950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143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2811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4478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6146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91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07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24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41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722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678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63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591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75484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7003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76569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96135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1570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35768"/>
              <a:ext cx="925837" cy="12386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519534"/>
              <a:ext cx="925837" cy="28548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2939403"/>
              <a:ext cx="925837" cy="14349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5268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336452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189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75632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95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722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1678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363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5591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75484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7003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76569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196135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1570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43602"/>
              <a:ext cx="925837" cy="83077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591988"/>
              <a:ext cx="925837" cy="17823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036174"/>
              <a:ext cx="925837" cy="333820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241503"/>
              <a:ext cx="925837" cy="113287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62426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36708" y="2408906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855139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060326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49041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68607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88173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07739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70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765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1961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157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7813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1307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94802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299560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3054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154153"/>
              <a:ext cx="1120106" cy="320650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741887"/>
              <a:ext cx="1120106" cy="36187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283839"/>
              <a:ext cx="1120106" cy="307682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97656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564298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826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10624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678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1598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55092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2995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6305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6516202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89907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975900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2052725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112955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436066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3437487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2514313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3578" y="1591138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3578" y="66796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40724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02635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04056" y="3834018"/>
              <a:ext cx="345556" cy="52664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49612" y="4236745"/>
              <a:ext cx="345556" cy="12391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95168" y="4329682"/>
              <a:ext cx="345556" cy="3097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40724" y="4205766"/>
              <a:ext cx="345556" cy="15489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786281" y="4329682"/>
              <a:ext cx="345556" cy="30979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131837" y="612202"/>
              <a:ext cx="345556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65966" y="3636362"/>
              <a:ext cx="345556" cy="72429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11522" y="3958614"/>
              <a:ext cx="345556" cy="402047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57078" y="4268589"/>
              <a:ext cx="345556" cy="92071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402635" y="4219484"/>
              <a:ext cx="345556" cy="14117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748191" y="1174973"/>
              <a:ext cx="345556" cy="31856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93747" y="4290073"/>
              <a:ext cx="345556" cy="7058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87632" y="3660263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877789" y="4062990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23345" y="415592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68902" y="4030025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914458" y="415592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170812" y="436598"/>
              <a:ext cx="26760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04941" y="345877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50497" y="378102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140655" y="409100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86211" y="404189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742565" y="997384"/>
              <a:ext cx="35680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1038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77323" y="411248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2384" y="335786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2384" y="243468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42384" y="151151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42384" y="58834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28784" y="3437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28784" y="2514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28784" y="1591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28784" y="667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63578" y="454808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4407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40263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252506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86809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569650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69326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33103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96879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01214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64991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3551552"/>
              <a:ext cx="940528" cy="8228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637303"/>
              <a:ext cx="940528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08677"/>
              <a:ext cx="940528" cy="3656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3368471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45422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29548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69326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33103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96879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01214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64991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51552"/>
              <a:ext cx="940528" cy="8228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1997329"/>
              <a:ext cx="940528" cy="237704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3825827"/>
              <a:ext cx="940528" cy="54854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368471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181424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364274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2932522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57029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0121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6499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46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852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258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664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149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5558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961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367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08725"/>
              <a:ext cx="925837" cy="15656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197360"/>
              <a:ext cx="925837" cy="317701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51568"/>
              <a:ext cx="925837" cy="122280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367597" y="262564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137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01427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5109" y="296848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107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46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852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258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664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149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5558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961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367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83000"/>
              <a:ext cx="925837" cy="129137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237319"/>
              <a:ext cx="925837" cy="21370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1105935"/>
              <a:ext cx="925837" cy="326844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22990"/>
              <a:ext cx="925837" cy="105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10871" y="289991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205423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187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92285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399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3535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7596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71657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571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14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55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96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367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3126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450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1588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2725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4881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019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156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8294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08866"/>
              <a:ext cx="925837" cy="15655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86011"/>
              <a:ext cx="925837" cy="33883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10952"/>
              <a:ext cx="925837" cy="34634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84160"/>
              <a:ext cx="925837" cy="11902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367597" y="262578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80292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316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27870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5109" y="300503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3126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450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1588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2725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4881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019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156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8294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66210"/>
              <a:ext cx="925837" cy="13081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090447"/>
              <a:ext cx="925837" cy="228393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23554"/>
              <a:ext cx="925837" cy="10508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10871" y="2885175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190736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4047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085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2229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3606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74983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488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019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15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8294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823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2578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96919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0407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4749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326194"/>
              <a:ext cx="1120106" cy="3034467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700947"/>
              <a:ext cx="1120106" cy="3659714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237449"/>
              <a:ext cx="1120106" cy="312321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1152438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523357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05986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163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244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56786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040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64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44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699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455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211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821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577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333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08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259351"/>
              <a:ext cx="1016101" cy="10130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534748" y="612202"/>
              <a:ext cx="1016101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421792" y="4251911"/>
              <a:ext cx="290314" cy="10875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712107" y="4284536"/>
              <a:ext cx="290314" cy="7612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002422" y="4251911"/>
              <a:ext cx="290314" cy="108750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292736" y="4349786"/>
              <a:ext cx="290314" cy="1087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583051" y="4306286"/>
              <a:ext cx="290314" cy="5437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873365" y="891519"/>
              <a:ext cx="290314" cy="34691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163680" y="4338911"/>
              <a:ext cx="290314" cy="21750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982096" y="408559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5359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77748" y="407432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12663" y="4110780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58377" y="407432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93292" y="417603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683607" y="4130545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84720" y="71393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64236" y="4163307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666" y="331859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1666" y="23561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139639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43126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8066" y="3398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58066" y="2435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1473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510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6182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367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4864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4926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7241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8990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07393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940108"/>
              <a:ext cx="925837" cy="434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59558" y="245817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85395" y="71714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11232" y="71714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37070" y="3760979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6182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1367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4864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4926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7241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8990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107393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71571"/>
              <a:ext cx="925837" cy="130280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203035"/>
              <a:ext cx="925837" cy="21713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940108"/>
              <a:ext cx="925837" cy="434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602831" y="2888490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528669" y="2021859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454506" y="71714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80344" y="3760979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6964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64453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8194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99431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49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724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899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10739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403036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79842" y="3255583"/>
              <a:ext cx="611953" cy="111879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91795" y="1803115"/>
              <a:ext cx="611953" cy="25712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15702" y="3020048"/>
              <a:ext cx="611953" cy="135432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193858" y="3074407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9831" y="162003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1784" y="72110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29717" y="283696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42025" y="3530375"/>
              <a:ext cx="611953" cy="844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3978" y="2647117"/>
              <a:ext cx="611953" cy="17272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5931" y="1351672"/>
              <a:ext cx="611953" cy="3022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77884" y="3353723"/>
              <a:ext cx="611953" cy="10206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956041" y="33472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67994" y="246403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33966" y="1170496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91900" y="3170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353809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2384" y="278143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42384" y="20247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12681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3617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2657" y="2861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2657" y="2104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2657" y="1347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039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6306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2219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813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40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335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9263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517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108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495376"/>
              <a:ext cx="925837" cy="879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79230"/>
              <a:ext cx="925837" cy="25951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327947"/>
              <a:ext cx="925837" cy="10464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314341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59614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14486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40039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6306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52219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7813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040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335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9263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1517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4108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411661"/>
              <a:ext cx="925837" cy="9627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448946"/>
              <a:ext cx="925837" cy="19254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528087"/>
              <a:ext cx="925837" cy="28462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286090"/>
              <a:ext cx="925837" cy="108828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22858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26586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34500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030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538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81300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207213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33126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33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926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151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4108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81344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002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519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036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554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0712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260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7782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2954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8126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419941"/>
              <a:ext cx="925837" cy="9544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01956"/>
              <a:ext cx="925837" cy="267242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381763"/>
              <a:ext cx="925837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23685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51887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19868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40002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519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5036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7554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00712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260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7782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12954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38126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81763"/>
              <a:ext cx="925837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427327"/>
              <a:ext cx="925837" cy="194704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472891"/>
              <a:ext cx="925837" cy="29014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43586"/>
              <a:ext cx="925837" cy="103079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19868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246151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2898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62551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464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9819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204992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30164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26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77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1295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3812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704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6981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4258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342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0619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51257"/>
              <a:ext cx="1120106" cy="3409404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33904"/>
              <a:ext cx="1120106" cy="3226757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472959"/>
              <a:ext cx="1120106" cy="288770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773668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95631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29537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416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5380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62657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334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70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84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5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156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793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702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338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9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611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25298"/>
              <a:ext cx="508050" cy="3536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6697" y="4325298"/>
              <a:ext cx="508050" cy="35362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534748" y="4325298"/>
              <a:ext cx="508050" cy="35362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42798" y="612202"/>
              <a:ext cx="50805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421792" y="4332437"/>
              <a:ext cx="290314" cy="2822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12107" y="4312278"/>
              <a:ext cx="290314" cy="48383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002422" y="4356629"/>
              <a:ext cx="290314" cy="403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292736" y="4340501"/>
              <a:ext cx="290314" cy="2015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583051" y="4312278"/>
              <a:ext cx="290314" cy="48383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873365" y="687551"/>
              <a:ext cx="290314" cy="367310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163680" y="4328405"/>
              <a:ext cx="290314" cy="3225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728071" y="415154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36121" y="415154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744172" y="415154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163021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22349" y="415868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68062" y="4136674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102978" y="418287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93292" y="4164760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39006" y="4136674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84720" y="50996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64236" y="415081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331740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1666" y="235376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1666" y="1392806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2384" y="42649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33970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2433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8066" y="1469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8066" y="506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6359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420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2048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5282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3126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3253684"/>
              <a:ext cx="940528" cy="11206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460576"/>
              <a:ext cx="940528" cy="29138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357130"/>
              <a:ext cx="940528" cy="20172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150238"/>
              <a:ext cx="940528" cy="2241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294579" y="307060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27749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1740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969203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6359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420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32048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5282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93126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701961"/>
              <a:ext cx="940528" cy="6724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805407"/>
              <a:ext cx="940528" cy="1568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150238"/>
              <a:ext cx="940528" cy="2241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518879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26278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3969203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7319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85164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52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931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271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993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1607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327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494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9105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077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2441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410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94478"/>
              <a:ext cx="925837" cy="11798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03216"/>
              <a:ext cx="925837" cy="267116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2850340"/>
              <a:ext cx="925837" cy="15240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013443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52013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9194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66725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271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1993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1607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327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494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9105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077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2441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410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71390"/>
              <a:ext cx="925837" cy="8029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670078"/>
              <a:ext cx="925837" cy="17042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60754"/>
              <a:ext cx="925837" cy="31136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178090"/>
              <a:ext cx="925837" cy="11962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883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36708" y="2486996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077672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29950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143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2811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4478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6146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91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07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24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41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722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678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63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591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75484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7003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76569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96135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1570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35768"/>
              <a:ext cx="925837" cy="12386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519534"/>
              <a:ext cx="925837" cy="28548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2939403"/>
              <a:ext cx="925837" cy="14349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5268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336452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189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75632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95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722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1678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363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5591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75484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7003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76569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196135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1570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43602"/>
              <a:ext cx="925837" cy="83077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591988"/>
              <a:ext cx="925837" cy="17823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036174"/>
              <a:ext cx="925837" cy="333820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241503"/>
              <a:ext cx="925837" cy="113287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62426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36708" y="2408906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855139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060326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49041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68607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88173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07739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70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765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1961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157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7813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1307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94802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299560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3054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154153"/>
              <a:ext cx="1120106" cy="320650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741887"/>
              <a:ext cx="1120106" cy="36187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283839"/>
              <a:ext cx="1120106" cy="307682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97656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564298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826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10624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678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1598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55092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2995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6305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6516202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89907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975900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2052725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112955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436066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3437487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2514313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3578" y="1591138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3578" y="66796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40724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02635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04056" y="3834018"/>
              <a:ext cx="345556" cy="52664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49612" y="4236745"/>
              <a:ext cx="345556" cy="12391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95168" y="4329682"/>
              <a:ext cx="345556" cy="3097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40724" y="4205766"/>
              <a:ext cx="345556" cy="15489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786281" y="4329682"/>
              <a:ext cx="345556" cy="30979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131837" y="612202"/>
              <a:ext cx="345556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65966" y="3636362"/>
              <a:ext cx="345556" cy="72429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11522" y="3958614"/>
              <a:ext cx="345556" cy="402047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57078" y="4268589"/>
              <a:ext cx="345556" cy="92071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402635" y="4219484"/>
              <a:ext cx="345556" cy="14117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748191" y="1174973"/>
              <a:ext cx="345556" cy="31856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93747" y="4290073"/>
              <a:ext cx="345556" cy="7058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87632" y="3660263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877789" y="4062990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23345" y="415592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68902" y="4030025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914458" y="415592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170812" y="436598"/>
              <a:ext cx="26760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04941" y="345877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50497" y="378102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140655" y="409100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86211" y="404189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742565" y="997384"/>
              <a:ext cx="35680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1038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77323" y="411248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2384" y="335786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2384" y="243468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42384" y="151151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42384" y="58834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28784" y="3437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28784" y="2514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28784" y="1591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28784" y="667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63578" y="454808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4407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40263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252506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86809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569650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69326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33103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96879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01214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64991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3551552"/>
              <a:ext cx="940528" cy="8228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637303"/>
              <a:ext cx="940528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08677"/>
              <a:ext cx="940528" cy="3656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3368471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45422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29548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69326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33103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96879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01214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64991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51552"/>
              <a:ext cx="940528" cy="8228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1997329"/>
              <a:ext cx="940528" cy="237704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3825827"/>
              <a:ext cx="940528" cy="54854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368471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181424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364274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2932522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57029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0121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6499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709804"/>
              <a:ext cx="1120106" cy="36508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585588"/>
              <a:ext cx="1120106" cy="27750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5322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10314" y="140799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46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852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258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664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149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5558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961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367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08725"/>
              <a:ext cx="925837" cy="15656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197360"/>
              <a:ext cx="925837" cy="317701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51568"/>
              <a:ext cx="925837" cy="122280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367597" y="262564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137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01427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5109" y="296848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107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46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852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258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664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149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5558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961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367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83000"/>
              <a:ext cx="925837" cy="129137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237319"/>
              <a:ext cx="925837" cy="21370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1105935"/>
              <a:ext cx="925837" cy="326844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22990"/>
              <a:ext cx="925837" cy="105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10871" y="289991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205423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187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92285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399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3535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7596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71657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571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14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55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96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367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3126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450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1588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2725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4881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019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156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8294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08866"/>
              <a:ext cx="925837" cy="15655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86011"/>
              <a:ext cx="925837" cy="33883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10952"/>
              <a:ext cx="925837" cy="34634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84160"/>
              <a:ext cx="925837" cy="11902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367597" y="262578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80292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316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27870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5109" y="300503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3126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450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1588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2725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4881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019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156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8294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66210"/>
              <a:ext cx="925837" cy="13081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090447"/>
              <a:ext cx="925837" cy="228393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23554"/>
              <a:ext cx="925837" cy="10508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10871" y="2885175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190736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4047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085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2229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3606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74983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488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019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15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8294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823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2578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96919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0407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4749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326194"/>
              <a:ext cx="1120106" cy="3034467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700947"/>
              <a:ext cx="1120106" cy="3659714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237449"/>
              <a:ext cx="1120106" cy="312321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1152438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523357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05986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163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244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56786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040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64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44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699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455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211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821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577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333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08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259351"/>
              <a:ext cx="1016101" cy="10130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534748" y="612202"/>
              <a:ext cx="1016101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421792" y="4251911"/>
              <a:ext cx="290314" cy="10875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712107" y="4284536"/>
              <a:ext cx="290314" cy="7612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002422" y="4251911"/>
              <a:ext cx="290314" cy="108750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292736" y="4349786"/>
              <a:ext cx="290314" cy="1087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583051" y="4306286"/>
              <a:ext cx="290314" cy="5437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873365" y="891519"/>
              <a:ext cx="290314" cy="34691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163680" y="4338911"/>
              <a:ext cx="290314" cy="21750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982096" y="408559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5359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77748" y="407432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12663" y="4110780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58377" y="407432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93292" y="417603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683607" y="4130545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84720" y="71393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64236" y="4163307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666" y="331859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1666" y="23561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139639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43126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8066" y="3398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58066" y="2435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1473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510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6182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367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4864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4926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7241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8990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07393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940108"/>
              <a:ext cx="925837" cy="434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59558" y="245817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85395" y="71714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11232" y="71714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37070" y="3760979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6182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1367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4864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4926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7241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8990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107393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71571"/>
              <a:ext cx="925837" cy="130280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203035"/>
              <a:ext cx="925837" cy="21713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940108"/>
              <a:ext cx="925837" cy="434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602831" y="2888490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528669" y="2021859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454506" y="71714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80344" y="3760979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6964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64453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8194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99431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49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724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899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10739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403036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039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6306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2219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813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40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335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9263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517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108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495376"/>
              <a:ext cx="925837" cy="879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79230"/>
              <a:ext cx="925837" cy="25951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327947"/>
              <a:ext cx="925837" cy="10464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314341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59614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14486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40039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6306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52219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7813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040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335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9263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1517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4108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411661"/>
              <a:ext cx="925837" cy="9627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448946"/>
              <a:ext cx="925837" cy="19254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528087"/>
              <a:ext cx="925837" cy="28462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286090"/>
              <a:ext cx="925837" cy="108828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22858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26586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34500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030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538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81300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207213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33126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33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926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151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4108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81344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002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519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036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554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0712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260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7782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2954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8126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419941"/>
              <a:ext cx="925837" cy="9544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01956"/>
              <a:ext cx="925837" cy="267242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381763"/>
              <a:ext cx="925837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23685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51887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19868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40002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519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5036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7554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00712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260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7782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12954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38126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81763"/>
              <a:ext cx="925837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427327"/>
              <a:ext cx="925837" cy="194704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472891"/>
              <a:ext cx="925837" cy="29014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43586"/>
              <a:ext cx="925837" cy="103079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19868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246151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2898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62551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464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9819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204992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30164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26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77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1295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3812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704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6981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4258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342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0619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51257"/>
              <a:ext cx="1120106" cy="3409404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33904"/>
              <a:ext cx="1120106" cy="3226757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472959"/>
              <a:ext cx="1120106" cy="288770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773668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95631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29537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416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5380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62657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334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70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84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5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156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793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702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338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9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611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25298"/>
              <a:ext cx="508050" cy="3536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6697" y="4325298"/>
              <a:ext cx="508050" cy="35362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534748" y="4325298"/>
              <a:ext cx="508050" cy="35362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42798" y="612202"/>
              <a:ext cx="50805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421792" y="4332437"/>
              <a:ext cx="290314" cy="2822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12107" y="4312278"/>
              <a:ext cx="290314" cy="48383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002422" y="4356629"/>
              <a:ext cx="290314" cy="403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292736" y="4340501"/>
              <a:ext cx="290314" cy="2015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583051" y="4312278"/>
              <a:ext cx="290314" cy="48383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873365" y="687551"/>
              <a:ext cx="290314" cy="367310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163680" y="4328405"/>
              <a:ext cx="290314" cy="3225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728071" y="415154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36121" y="415154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744172" y="415154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163021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22349" y="415868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68062" y="4136674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102978" y="418287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93292" y="4164760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39006" y="4136674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84720" y="50996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64236" y="415081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331740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1666" y="235376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1666" y="1392806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2384" y="42649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33970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2433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8066" y="1469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8066" y="506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6359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420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2048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5282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3126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3253684"/>
              <a:ext cx="940528" cy="11206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460576"/>
              <a:ext cx="940528" cy="29138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357130"/>
              <a:ext cx="940528" cy="20172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150238"/>
              <a:ext cx="940528" cy="2241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294579" y="307060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27749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1740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969203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6359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420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32048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5282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93126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701961"/>
              <a:ext cx="940528" cy="6724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805407"/>
              <a:ext cx="940528" cy="1568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150238"/>
              <a:ext cx="940528" cy="2241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518879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26278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3969203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7319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85164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52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931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71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482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093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704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677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288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89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510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07112"/>
              <a:ext cx="677400" cy="535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07112"/>
              <a:ext cx="677400" cy="5354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272028"/>
              <a:ext cx="338700" cy="886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60493" y="4265697"/>
              <a:ext cx="338700" cy="94964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99193" y="4347999"/>
              <a:ext cx="338700" cy="1266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37893" y="4335337"/>
              <a:ext cx="338700" cy="2532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76594" y="764672"/>
              <a:ext cx="338700" cy="35959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115294" y="4322675"/>
              <a:ext cx="338700" cy="3798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12746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90147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229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01941" y="409827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840641" y="4089956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23942" y="4172395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62643" y="416158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12141" y="5870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0043" y="414508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666" y="331714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1666" y="235325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1392048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42548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8066" y="339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58066" y="24328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1468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34291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271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993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1607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327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494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9105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077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2441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410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94478"/>
              <a:ext cx="925837" cy="11798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03216"/>
              <a:ext cx="925837" cy="267116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2850340"/>
              <a:ext cx="925837" cy="15240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013443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52013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9194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66725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271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1993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1607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327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494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9105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077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2441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410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71390"/>
              <a:ext cx="925837" cy="8029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670078"/>
              <a:ext cx="925837" cy="17042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60754"/>
              <a:ext cx="925837" cy="31136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178090"/>
              <a:ext cx="925837" cy="11962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883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36708" y="2486996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077672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29950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143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2811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4478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6146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91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07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24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41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722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678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63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591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75484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7003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76569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96135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1570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35768"/>
              <a:ext cx="925837" cy="12386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519534"/>
              <a:ext cx="925837" cy="28548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2939403"/>
              <a:ext cx="925837" cy="14349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5268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336452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189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75632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95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722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1678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363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5591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75484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7003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76569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196135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1570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43602"/>
              <a:ext cx="925837" cy="83077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591988"/>
              <a:ext cx="925837" cy="17823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036174"/>
              <a:ext cx="925837" cy="333820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241503"/>
              <a:ext cx="925837" cy="113287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62426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36708" y="2408906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855139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060326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49041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68607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88173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07739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70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765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1961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157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7813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1307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94802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299560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3054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154153"/>
              <a:ext cx="1120106" cy="320650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741887"/>
              <a:ext cx="1120106" cy="36187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283839"/>
              <a:ext cx="1120106" cy="307682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97656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564298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826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10624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678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1598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55092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2995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6305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6516202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89907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975900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2052725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112955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436066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3437487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2514313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3578" y="1591138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3578" y="66796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40724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02635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04056" y="3834018"/>
              <a:ext cx="345556" cy="52664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49612" y="4236745"/>
              <a:ext cx="345556" cy="12391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95168" y="4329682"/>
              <a:ext cx="345556" cy="3097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40724" y="4205766"/>
              <a:ext cx="345556" cy="15489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786281" y="4329682"/>
              <a:ext cx="345556" cy="30979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131837" y="612202"/>
              <a:ext cx="345556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65966" y="3636362"/>
              <a:ext cx="345556" cy="72429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11522" y="3958614"/>
              <a:ext cx="345556" cy="402047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57078" y="4268589"/>
              <a:ext cx="345556" cy="92071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402635" y="4219484"/>
              <a:ext cx="345556" cy="14117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748191" y="1174973"/>
              <a:ext cx="345556" cy="31856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93747" y="4290073"/>
              <a:ext cx="345556" cy="7058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87632" y="3660263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877789" y="4062990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23345" y="415592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68902" y="4030025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914458" y="415592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170812" y="436598"/>
              <a:ext cx="26760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04941" y="345877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50497" y="378102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140655" y="409100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86211" y="404189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742565" y="997384"/>
              <a:ext cx="35680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1038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77323" y="411248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2384" y="335786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2384" y="243468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42384" y="151151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42384" y="58834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28784" y="3437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28784" y="2514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28784" y="1591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28784" y="667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63578" y="454808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4407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40263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252506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86809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569650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69326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33103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96879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01214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64991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3551552"/>
              <a:ext cx="940528" cy="8228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637303"/>
              <a:ext cx="940528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08677"/>
              <a:ext cx="940528" cy="3656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3368471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45422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29548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69326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33103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96879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01214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64991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51552"/>
              <a:ext cx="940528" cy="8228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1997329"/>
              <a:ext cx="940528" cy="237704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3825827"/>
              <a:ext cx="940528" cy="54854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368471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181424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364274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2932522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57029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0121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6499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46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852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258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664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149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5558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961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367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08725"/>
              <a:ext cx="925837" cy="15656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197360"/>
              <a:ext cx="925837" cy="317701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51568"/>
              <a:ext cx="925837" cy="122280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367597" y="262564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137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01427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5109" y="296848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107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46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852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258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664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149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5558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961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367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83000"/>
              <a:ext cx="925837" cy="129137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237319"/>
              <a:ext cx="925837" cy="21370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1105935"/>
              <a:ext cx="925837" cy="326844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22990"/>
              <a:ext cx="925837" cy="105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10871" y="289991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205423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187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92285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399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3535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7596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71657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571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14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55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96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367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3126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450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1588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2725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4881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019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156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8294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08866"/>
              <a:ext cx="925837" cy="15655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86011"/>
              <a:ext cx="925837" cy="33883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10952"/>
              <a:ext cx="925837" cy="34634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84160"/>
              <a:ext cx="925837" cy="11902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367597" y="262578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80292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316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27870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5109" y="300503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3126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450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1588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2725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4881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019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156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8294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66210"/>
              <a:ext cx="925837" cy="13081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090447"/>
              <a:ext cx="925837" cy="228393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23554"/>
              <a:ext cx="925837" cy="10508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10871" y="2885175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190736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4047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085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2229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3606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74983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488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019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15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8294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61084"/>
              <a:ext cx="940528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2058278"/>
              <a:ext cx="940528" cy="23160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505840"/>
              <a:ext cx="940528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87519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795352"/>
              <a:ext cx="940528" cy="5790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492547"/>
              <a:ext cx="940528" cy="18818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616223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30946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25250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221026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116802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332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2289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1247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17676"/>
              <a:ext cx="925837" cy="26567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53459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454749"/>
              <a:ext cx="925837" cy="9196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713939"/>
              <a:ext cx="925837" cy="16604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83407"/>
              <a:ext cx="925837" cy="3090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27023"/>
              <a:ext cx="925837" cy="10473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2716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3085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102372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47894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69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390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612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8334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96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186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40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6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936798"/>
              <a:ext cx="925837" cy="1437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499220"/>
              <a:ext cx="925837" cy="28751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72108"/>
              <a:ext cx="925837" cy="3402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080556"/>
              <a:ext cx="925837" cy="129382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7537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31613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91073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289938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415991"/>
              <a:ext cx="925837" cy="9583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505525"/>
              <a:ext cx="925837" cy="18688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68072"/>
              <a:ext cx="925837" cy="10063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323291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82689" y="23224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9053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8703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7892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6631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84727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10314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58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742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926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1111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821743"/>
              <a:ext cx="1120106" cy="353891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473649"/>
              <a:ext cx="1120106" cy="288701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647987"/>
              <a:ext cx="26760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54915" y="129606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42553"/>
              <a:ext cx="406440" cy="181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33902"/>
              <a:ext cx="406440" cy="12675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06336"/>
              <a:ext cx="406440" cy="5432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29504"/>
              <a:ext cx="406440" cy="353115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2553"/>
              <a:ext cx="406440" cy="1810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6014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2874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519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3878070"/>
              <a:ext cx="940528" cy="4963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81088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69894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374377"/>
              <a:ext cx="940528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89003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429531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19129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103617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91248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72134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83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92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800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38395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821743"/>
              <a:ext cx="1120106" cy="353891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473649"/>
              <a:ext cx="1120106" cy="288701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647987"/>
              <a:ext cx="26760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54915" y="129606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262650"/>
              <a:ext cx="925837" cy="11117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1803508"/>
              <a:ext cx="925837" cy="25708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610064"/>
              <a:ext cx="925837" cy="7643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0795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162042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3430935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401615"/>
              <a:ext cx="925837" cy="9727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289888"/>
              <a:ext cx="925837" cy="20844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872991"/>
              <a:ext cx="925837" cy="250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471098"/>
              <a:ext cx="925837" cy="9032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222486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10680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16899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2880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7560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5645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3730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1816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69901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5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36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16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49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778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81344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71787"/>
              <a:ext cx="925837" cy="12025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568335"/>
              <a:ext cx="925837" cy="28060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572650"/>
              <a:ext cx="925837" cy="80172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8870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387300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391615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05408"/>
              <a:ext cx="925837" cy="10689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036008"/>
              <a:ext cx="925837" cy="23383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501524"/>
              <a:ext cx="925837" cy="28728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1223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18529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3184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32275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2309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5143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7976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20810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0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31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59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8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967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769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5572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868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671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30218"/>
              <a:ext cx="1120106" cy="3430443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81226"/>
              <a:ext cx="1120106" cy="3179435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508780"/>
              <a:ext cx="746737" cy="285188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1123"/>
              <a:ext cx="746737" cy="953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75646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100363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133119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736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5906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63708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38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1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9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847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702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556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9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7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629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483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1980"/>
              <a:ext cx="677400" cy="4868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1980"/>
              <a:ext cx="677400" cy="4868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1814"/>
              <a:ext cx="290314" cy="3884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0715"/>
              <a:ext cx="290314" cy="4994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5112"/>
              <a:ext cx="290314" cy="554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562"/>
              <a:ext cx="290314" cy="1109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05166"/>
              <a:ext cx="290314" cy="5549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709073"/>
              <a:ext cx="290314" cy="36515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27364"/>
              <a:ext cx="290314" cy="33297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805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312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958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39006" y="412757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314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49775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958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812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935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5216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9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7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4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531893"/>
              <a:ext cx="940528" cy="2842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479387"/>
              <a:ext cx="940528" cy="18949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3488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298352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472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79968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26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87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363716"/>
              <a:ext cx="611953" cy="10106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1995112"/>
              <a:ext cx="611953" cy="237926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2963662"/>
              <a:ext cx="611953" cy="141071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18063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9831" y="181203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1784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278058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574270"/>
              <a:ext cx="611953" cy="8001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732052"/>
              <a:ext cx="611953" cy="16423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595059"/>
              <a:ext cx="611953" cy="27793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300549"/>
              <a:ext cx="611953" cy="10738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39118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54897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33966" y="141197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11937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6623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377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0919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3806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65216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458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17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188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460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731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79842" y="3255583"/>
              <a:ext cx="611953" cy="111879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91795" y="1803115"/>
              <a:ext cx="611953" cy="25712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15702" y="3020048"/>
              <a:ext cx="611953" cy="135432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193858" y="3074407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9831" y="162003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1784" y="72110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29717" y="283696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42025" y="3530375"/>
              <a:ext cx="611953" cy="844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3978" y="2647117"/>
              <a:ext cx="611953" cy="17272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5931" y="1351672"/>
              <a:ext cx="611953" cy="3022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77884" y="3353723"/>
              <a:ext cx="611953" cy="10206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956041" y="33472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67994" y="246403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33966" y="1170496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91900" y="3170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353809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2384" y="278143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42384" y="20247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12681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3617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2657" y="2861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2657" y="2104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2657" y="1347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709804"/>
              <a:ext cx="1120106" cy="36508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585588"/>
              <a:ext cx="1120106" cy="27750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5322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10314" y="140799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71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482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093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704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677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288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89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510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07112"/>
              <a:ext cx="677400" cy="535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07112"/>
              <a:ext cx="677400" cy="5354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272028"/>
              <a:ext cx="338700" cy="886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60493" y="4265697"/>
              <a:ext cx="338700" cy="94964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99193" y="4347999"/>
              <a:ext cx="338700" cy="1266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37893" y="4335337"/>
              <a:ext cx="338700" cy="2532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76594" y="764672"/>
              <a:ext cx="338700" cy="35959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115294" y="4322675"/>
              <a:ext cx="338700" cy="3798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12746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90147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229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01941" y="409827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840641" y="4089956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23942" y="4172395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62643" y="416158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12141" y="5870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0043" y="414508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666" y="331714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1666" y="235325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1392048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42548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8066" y="339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58066" y="24328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1468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34291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61084"/>
              <a:ext cx="940528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2058278"/>
              <a:ext cx="940528" cy="23160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505840"/>
              <a:ext cx="940528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87519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795352"/>
              <a:ext cx="940528" cy="5790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492547"/>
              <a:ext cx="940528" cy="18818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616223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30946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25250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221026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116802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332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2289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1247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42553"/>
              <a:ext cx="406440" cy="181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33902"/>
              <a:ext cx="406440" cy="12675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06336"/>
              <a:ext cx="406440" cy="5432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29504"/>
              <a:ext cx="406440" cy="353115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2553"/>
              <a:ext cx="406440" cy="1810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6014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2874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519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17676"/>
              <a:ext cx="925837" cy="26567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53459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454749"/>
              <a:ext cx="925837" cy="9196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713939"/>
              <a:ext cx="925837" cy="16604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83407"/>
              <a:ext cx="925837" cy="3090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27023"/>
              <a:ext cx="925837" cy="10473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2716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3085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102372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47894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69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390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612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8334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96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186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40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6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936798"/>
              <a:ext cx="925837" cy="1437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499220"/>
              <a:ext cx="925837" cy="28751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72108"/>
              <a:ext cx="925837" cy="3402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080556"/>
              <a:ext cx="925837" cy="129382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7537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31613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91073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289938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415991"/>
              <a:ext cx="925837" cy="9583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505525"/>
              <a:ext cx="925837" cy="18688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68072"/>
              <a:ext cx="925837" cy="10063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323291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82689" y="23224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9053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8703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7892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6631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84727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10314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58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742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926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1111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5973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25786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85600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295879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55693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856004"/>
              <a:ext cx="1120106" cy="3504657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856004"/>
              <a:ext cx="1120106" cy="3504657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130281"/>
              <a:ext cx="746737" cy="323037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30186"/>
              <a:ext cx="746737" cy="30475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67841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67841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95269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56430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87917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47731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29587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55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28066"/>
              <a:ext cx="406440" cy="325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30280"/>
              <a:ext cx="406440" cy="130381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11768"/>
              <a:ext cx="406440" cy="4889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56666"/>
              <a:ext cx="406440" cy="350399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28066"/>
              <a:ext cx="406440" cy="3259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52462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52691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34179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79077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52462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59558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85395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11232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37070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602831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528669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454506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80344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262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5768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8914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2060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05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37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68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002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403036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2735687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0015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35171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00327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25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7426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960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177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95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02593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67749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633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851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068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2863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52519" y="3667770"/>
              <a:ext cx="621747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474266" y="2372326"/>
              <a:ext cx="621747" cy="20020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96013" y="900229"/>
              <a:ext cx="62174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17761" y="3314467"/>
              <a:ext cx="621747" cy="10599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071432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693179" y="218924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314926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36673" y="313138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533446" y="726522"/>
              <a:ext cx="2735687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533446" y="370015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533446" y="235171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33446" y="100327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5779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795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012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5230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1447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533446" y="437437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533446" y="302593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533446" y="167749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9686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59041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21216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83391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657796" y="3491119"/>
              <a:ext cx="621747" cy="8832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79543" y="2548977"/>
              <a:ext cx="621747" cy="18253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901290" y="1547952"/>
              <a:ext cx="621747" cy="28264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523037" y="3667770"/>
              <a:ext cx="621747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876709" y="330994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498456" y="236589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120203" y="136487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41950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6338723" y="726522"/>
              <a:ext cx="2735687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338723" y="370015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338723" y="235171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338723" y="100327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4630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084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7065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3283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9500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38723" y="437437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38723" y="302593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38723" y="167749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77394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3956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0174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6391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28170" y="424779"/>
              <a:ext cx="2735687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72310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3533446" y="424779"/>
              <a:ext cx="2735687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660635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73" name="rc73"/>
            <p:cNvSpPr/>
            <p:nvPr/>
          </p:nvSpPr>
          <p:spPr>
            <a:xfrm>
              <a:off x="6338723" y="424779"/>
              <a:ext cx="2735687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7561062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4548084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1633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7851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4068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02863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103411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6558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2776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89935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3533446" y="4548084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96866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9041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21216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83391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383938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461134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08288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70462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6338723" y="4548084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77394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3956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0174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6391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6644664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26641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8881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5099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42384" y="294631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42384" y="159787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93375" y="3025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93375" y="1677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016703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984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107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60170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9263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8357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653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5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4717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53810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82903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520078"/>
              <a:ext cx="611953" cy="8542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2210154"/>
              <a:ext cx="611953" cy="21642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3292265"/>
              <a:ext cx="611953" cy="108211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338902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805811" y="202707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417764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310918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984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3107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60170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9263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18357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653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5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24717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53810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82903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406172"/>
              <a:ext cx="611953" cy="9682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437967"/>
              <a:ext cx="611953" cy="19364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412808"/>
              <a:ext cx="611953" cy="29615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633985"/>
              <a:ext cx="611953" cy="7403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22704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25488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79947" y="12297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45090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984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3107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60170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9263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18357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653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5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24717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53810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82903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8568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7661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6755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45848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74941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65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56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2471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538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829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769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17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4582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472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0879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19948"/>
              <a:ext cx="1120106" cy="3440712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71708"/>
              <a:ext cx="1120106" cy="318895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489091"/>
              <a:ext cx="746737" cy="2871570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1025"/>
              <a:ext cx="746737" cy="963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746193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994119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389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131150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726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5510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62917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34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087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9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847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702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556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9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7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629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483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1980"/>
              <a:ext cx="677400" cy="4868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1980"/>
              <a:ext cx="677400" cy="4868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1532"/>
              <a:ext cx="290314" cy="3912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5942"/>
              <a:ext cx="290314" cy="44718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5071"/>
              <a:ext cx="290314" cy="558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481"/>
              <a:ext cx="290314" cy="1117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04763"/>
              <a:ext cx="290314" cy="55898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704894"/>
              <a:ext cx="290314" cy="365576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27122"/>
              <a:ext cx="290314" cy="33539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777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8353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31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877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39006" y="412717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2730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49533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958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812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935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5216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9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7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4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531893"/>
              <a:ext cx="940528" cy="2842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479387"/>
              <a:ext cx="940528" cy="18949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3488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298352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472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79968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26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87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3878070"/>
              <a:ext cx="940528" cy="4963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81088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69894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374377"/>
              <a:ext cx="940528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89003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429531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19129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103617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91248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72134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83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92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800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38395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27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8949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6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429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197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511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2786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0461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813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5810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405827"/>
              <a:ext cx="611953" cy="9685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2016168"/>
              <a:ext cx="611953" cy="23582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2984718"/>
              <a:ext cx="611953" cy="138965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22274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9831" y="1835133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1784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280163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27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28949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56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429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1197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511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2786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20461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4813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75810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574270"/>
              <a:ext cx="611953" cy="8001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753108"/>
              <a:ext cx="611953" cy="1621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595059"/>
              <a:ext cx="611953" cy="27793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300549"/>
              <a:ext cx="611953" cy="10738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39118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573979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33966" y="141197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11937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27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28949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56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429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1197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511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2786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20461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4813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75810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7149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4824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2499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40173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67848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511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27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204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481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758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850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4675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9500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43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914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2262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7087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1912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673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79842" y="3294839"/>
              <a:ext cx="611953" cy="107953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91795" y="1822743"/>
              <a:ext cx="611953" cy="25516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15702" y="3039676"/>
              <a:ext cx="611953" cy="13347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193858" y="311366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9831" y="163966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1784" y="72110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29717" y="285659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99850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324675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249500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1743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9914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362262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287087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11912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13673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42025" y="3530375"/>
              <a:ext cx="611953" cy="844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3978" y="2666745"/>
              <a:ext cx="611953" cy="17076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5931" y="1351672"/>
              <a:ext cx="611953" cy="3022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77884" y="3353723"/>
              <a:ext cx="611953" cy="10206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956041" y="33472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67994" y="248366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33966" y="1170496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91900" y="3170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399850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324675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249500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1743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9914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362262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287087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211912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13673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354300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2384" y="279125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42384" y="20395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128775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3622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2657" y="28708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2657" y="2119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2657" y="1367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8876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4498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0119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1687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7308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390184"/>
              <a:ext cx="1120106" cy="2970477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833219"/>
              <a:ext cx="746737" cy="3527441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176469"/>
              <a:ext cx="746737" cy="318419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3358"/>
              <a:ext cx="746737" cy="7303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214580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65563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99888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960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3725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59346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16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673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6516202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879440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916998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954555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992113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436066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3398219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2435777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3578" y="147333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3578" y="510892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40724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02635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04056" y="3550183"/>
              <a:ext cx="518334" cy="81047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22390" y="4158042"/>
              <a:ext cx="518334" cy="20261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440724" y="4310006"/>
              <a:ext cx="518334" cy="50654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59059" y="612202"/>
              <a:ext cx="518334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65966" y="3131455"/>
              <a:ext cx="345556" cy="122920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11522" y="4266509"/>
              <a:ext cx="345556" cy="94151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057078" y="4256048"/>
              <a:ext cx="345556" cy="10461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402635" y="4235125"/>
              <a:ext cx="345556" cy="12553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48191" y="1185648"/>
              <a:ext cx="345556" cy="317501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93747" y="4276970"/>
              <a:ext cx="345556" cy="83690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574021" y="337259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36956" y="398428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655291" y="413625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129024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404941" y="2953866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95098" y="408892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140655" y="4078459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86211" y="4059521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87166" y="100805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77323" y="409938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42384" y="331859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23561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2384" y="139371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126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8784" y="3398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28784" y="2435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28784" y="1473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28784" y="510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63578" y="454808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407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0263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252506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6809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569650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305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429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655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9678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2802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867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9919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62401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9364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361084"/>
              <a:ext cx="925837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3071571"/>
              <a:ext cx="925837" cy="130280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4084864"/>
              <a:ext cx="925837" cy="2895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59558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311232" y="2888490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237070" y="3903829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305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3429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655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9678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2802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867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9919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62401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9364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1334498"/>
              <a:ext cx="925837" cy="30398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4084864"/>
              <a:ext cx="925837" cy="2895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602831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1153463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80344" y="3903829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60716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91957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23197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54438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85679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86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99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311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6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936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93437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3581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586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18156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044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497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2012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4299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86587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79842" y="2828190"/>
              <a:ext cx="611953" cy="15461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91795" y="1377447"/>
              <a:ext cx="611953" cy="29969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03748" y="938407"/>
              <a:ext cx="611953" cy="3435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15702" y="3133610"/>
              <a:ext cx="611953" cy="12407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193858" y="26451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759831" y="1196271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71784" y="75532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029717" y="295052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19634" y="393581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0586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218156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13044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19634" y="3497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262012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174299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86587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42025" y="2961811"/>
              <a:ext cx="611953" cy="14125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53978" y="2064641"/>
              <a:ext cx="611953" cy="230973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65931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577884" y="3248142"/>
              <a:ext cx="611953" cy="112623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956041" y="278268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22013" y="1883606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13396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791900" y="306506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381817" y="393581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381817" y="30586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218156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13044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381817" y="3497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381817" y="262012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174299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86587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42384" y="341762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42384" y="25405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42384" y="166337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78624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22657" y="34972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22657" y="2620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822657" y="1742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865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685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918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3676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81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193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642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80924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5419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79842" y="2890275"/>
              <a:ext cx="611953" cy="14841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91795" y="1321849"/>
              <a:ext cx="611953" cy="30525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03748" y="1186931"/>
              <a:ext cx="611953" cy="318744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15702" y="3244436"/>
              <a:ext cx="611953" cy="112994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193858" y="27071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759831" y="113876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71784" y="100384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189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029717" y="306135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19634" y="394685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0918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223676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1381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19634" y="35193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26642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180924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95419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42025" y="3025193"/>
              <a:ext cx="611953" cy="134918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53978" y="1979576"/>
              <a:ext cx="611953" cy="23948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65931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577884" y="3345624"/>
              <a:ext cx="611953" cy="10287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956041" y="284211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22013" y="1798541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13396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791900" y="31625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381817" y="394685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381817" y="30918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223676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1381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381817" y="35193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381817" y="26642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180924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95419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42384" y="343970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42384" y="258466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42384" y="172961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87457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22657" y="3519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22657" y="2664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822657" y="1809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954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6277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26700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87124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296489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56912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871242"/>
              <a:ext cx="1120106" cy="348941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871242"/>
              <a:ext cx="1120106" cy="348941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130281"/>
              <a:ext cx="1120106" cy="323037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693652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693652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95269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106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88527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48950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2964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569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27923"/>
              <a:ext cx="406440" cy="3273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29711"/>
              <a:ext cx="406440" cy="13095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11555"/>
              <a:ext cx="406440" cy="4910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41365"/>
              <a:ext cx="406440" cy="35192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4292"/>
              <a:ext cx="406440" cy="1636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52320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52121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33965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63776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7053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59558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85395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11232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37070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602831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528669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454506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80344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262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5768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8914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2060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05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37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68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002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403036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262650"/>
              <a:ext cx="925837" cy="11117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1803508"/>
              <a:ext cx="925837" cy="25708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610064"/>
              <a:ext cx="925837" cy="7643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0795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162042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3430935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401615"/>
              <a:ext cx="925837" cy="9727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289888"/>
              <a:ext cx="925837" cy="20844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872991"/>
              <a:ext cx="925837" cy="250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471098"/>
              <a:ext cx="925837" cy="9032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222486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10680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16899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2880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7560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5645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3730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1816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69901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5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36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16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49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778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81344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0015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35171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00327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0259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67749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3667770"/>
              <a:ext cx="940528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2372326"/>
              <a:ext cx="940528" cy="20020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3314467"/>
              <a:ext cx="940528" cy="10599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294579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218924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16165" y="313138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0015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35171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00327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0259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67749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491119"/>
              <a:ext cx="940528" cy="8832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548977"/>
              <a:ext cx="940528" cy="18253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1547952"/>
              <a:ext cx="940528" cy="28264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3667770"/>
              <a:ext cx="940528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02494" y="330994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36589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136487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24080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294631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59787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025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677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16703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984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1077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6017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9263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8357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6530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5624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4717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5381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829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520078"/>
              <a:ext cx="925837" cy="8542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2210154"/>
              <a:ext cx="925837" cy="21642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292265"/>
              <a:ext cx="925837" cy="108211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338902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202707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310918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984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31077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6017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9263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8357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6530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5624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4717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5381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829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406172"/>
              <a:ext cx="925837" cy="9682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437967"/>
              <a:ext cx="925837" cy="19364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412808"/>
              <a:ext cx="925837" cy="29615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633985"/>
              <a:ext cx="925837" cy="7403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22704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25488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12297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45090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8568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7661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6755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5848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74941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65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56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471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538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829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0045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8004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5963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4024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983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059631"/>
              <a:ext cx="1120106" cy="330103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059631"/>
              <a:ext cx="1120106" cy="3301030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507059"/>
              <a:ext cx="1120106" cy="285360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88204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88204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377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32947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287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6062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64021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40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719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44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699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455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211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821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577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333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08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0006"/>
              <a:ext cx="677400" cy="50654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0006"/>
              <a:ext cx="677400" cy="50654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0076"/>
              <a:ext cx="290314" cy="4058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4278"/>
              <a:ext cx="290314" cy="46382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4863"/>
              <a:ext cx="290314" cy="5797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065"/>
              <a:ext cx="290314" cy="1159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14278"/>
              <a:ext cx="290314" cy="46382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690625"/>
              <a:ext cx="290314" cy="367003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31672"/>
              <a:ext cx="290314" cy="28989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625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625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632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6689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10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461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83607" y="4136689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13036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633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55931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859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61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639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126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8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5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3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0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7429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7413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739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7421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7405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77389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847724"/>
              <a:ext cx="940528" cy="25266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2637303"/>
              <a:ext cx="940528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664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75636" y="2458174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7429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7413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3739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7421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7405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77389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09459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89443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69427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74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740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773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83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06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944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8242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7044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623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504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3841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5264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8144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473672"/>
              <a:ext cx="925837" cy="900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2015388"/>
              <a:ext cx="925837" cy="23589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023319"/>
              <a:ext cx="925837" cy="13510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29263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93434" y="1832306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284023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83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306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5944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8242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7044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623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504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3841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5264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8144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580899"/>
              <a:ext cx="925837" cy="7934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787420"/>
              <a:ext cx="925837" cy="15869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672262"/>
              <a:ext cx="925837" cy="270211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302109"/>
              <a:ext cx="925837" cy="107226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3978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608291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62546" y="1489180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1190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8276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7078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5879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4681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73482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62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50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38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5264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8144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028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598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168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737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307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313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883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453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022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350206"/>
              <a:ext cx="925837" cy="102417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844073"/>
              <a:ext cx="925837" cy="253030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069061"/>
              <a:ext cx="925837" cy="13053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16903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66099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88598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40028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598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5168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7737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0307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313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883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1453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4022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30942"/>
              <a:ext cx="925837" cy="84343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687507"/>
              <a:ext cx="925837" cy="16868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402274"/>
              <a:ext cx="925837" cy="297210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50206"/>
              <a:ext cx="925837" cy="102417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4990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0442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219192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6903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5172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8087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20656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3226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31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88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145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402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8876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4498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0119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1687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7308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390184"/>
              <a:ext cx="1120106" cy="2970477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829381"/>
              <a:ext cx="1120106" cy="353128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173005"/>
              <a:ext cx="1120106" cy="31876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1214580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65179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9954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436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3725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59346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16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673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6516202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879440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916998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954555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992113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436066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3398219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2435777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3578" y="147333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3578" y="510892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40724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02635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04056" y="3550183"/>
              <a:ext cx="518334" cy="81047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22390" y="4158042"/>
              <a:ext cx="518334" cy="20261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440724" y="4310006"/>
              <a:ext cx="518334" cy="50654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59059" y="612202"/>
              <a:ext cx="518334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65966" y="3130117"/>
              <a:ext cx="345556" cy="123054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11522" y="4266407"/>
              <a:ext cx="345556" cy="94254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057078" y="4255934"/>
              <a:ext cx="345556" cy="10472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402635" y="4234989"/>
              <a:ext cx="345556" cy="125672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48191" y="1182193"/>
              <a:ext cx="345556" cy="317846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93747" y="4282116"/>
              <a:ext cx="345556" cy="7854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574021" y="337259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36956" y="398428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655291" y="413625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129024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404941" y="2952528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95098" y="408881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140655" y="407834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86211" y="4059385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87166" y="1004604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77323" y="4106375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42384" y="331859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23561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2384" y="139371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126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8784" y="3398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28784" y="2435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28784" y="1473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28784" y="510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63578" y="454808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407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0263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252506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6809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569650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305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429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655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9678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2802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867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9919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62401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9364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361084"/>
              <a:ext cx="925837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3071571"/>
              <a:ext cx="925837" cy="130280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4084864"/>
              <a:ext cx="925837" cy="2895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59558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311232" y="2888490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237070" y="3903829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305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3429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655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9678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2802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867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9919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62401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9364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1334498"/>
              <a:ext cx="925837" cy="30398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4084864"/>
              <a:ext cx="925837" cy="2895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602831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1153463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80344" y="3903829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60716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91957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23197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54438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85679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86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99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311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6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936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93437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71787"/>
              <a:ext cx="925837" cy="12025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568335"/>
              <a:ext cx="925837" cy="28060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572650"/>
              <a:ext cx="925837" cy="80172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8870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387300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391615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05408"/>
              <a:ext cx="925837" cy="10689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036008"/>
              <a:ext cx="925837" cy="23383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501524"/>
              <a:ext cx="925837" cy="28728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1223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18529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3184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32275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2309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5143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7976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20810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0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31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59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8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35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586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1815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044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4972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201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4299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86587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28190"/>
              <a:ext cx="925837" cy="15461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377447"/>
              <a:ext cx="925837" cy="29969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38407"/>
              <a:ext cx="925837" cy="3435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33610"/>
              <a:ext cx="925837" cy="12407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6451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196271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5532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295052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35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586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1815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044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4972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201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4299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86587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2961811"/>
              <a:ext cx="925837" cy="14125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064641"/>
              <a:ext cx="925837" cy="230973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248142"/>
              <a:ext cx="925837" cy="112623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278268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1883606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06506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1762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405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6337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78624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4972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20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42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865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68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9180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367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8171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1933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642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80924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541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90275"/>
              <a:ext cx="925837" cy="14841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321849"/>
              <a:ext cx="925837" cy="30525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1186931"/>
              <a:ext cx="925837" cy="318744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244436"/>
              <a:ext cx="925837" cy="112994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7071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13876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100384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189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306135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68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9180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367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8171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1933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642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80924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541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25193"/>
              <a:ext cx="925837" cy="134918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1979576"/>
              <a:ext cx="925837" cy="23948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45624"/>
              <a:ext cx="925837" cy="10287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284211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1798541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625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3970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8466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72961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7457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19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64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809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54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6277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26700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87124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296489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56912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871242"/>
              <a:ext cx="1120106" cy="348941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871242"/>
              <a:ext cx="1120106" cy="348941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130281"/>
              <a:ext cx="1120106" cy="323037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693652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693652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95269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106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88527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48950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2964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569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27923"/>
              <a:ext cx="406440" cy="3273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29711"/>
              <a:ext cx="406440" cy="13095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11555"/>
              <a:ext cx="406440" cy="4910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41365"/>
              <a:ext cx="406440" cy="35192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4292"/>
              <a:ext cx="406440" cy="1636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52320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52121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33965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63776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7053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59558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85395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11232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37070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602831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528669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454506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80344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262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5768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8914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2060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05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37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68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002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403036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0015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35171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00327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0259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67749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3667770"/>
              <a:ext cx="940528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2372326"/>
              <a:ext cx="940528" cy="20020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3314467"/>
              <a:ext cx="940528" cy="10599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294579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218924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16165" y="313138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0015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35171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00327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0259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67749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491119"/>
              <a:ext cx="940528" cy="8832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548977"/>
              <a:ext cx="940528" cy="18253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1547952"/>
              <a:ext cx="940528" cy="28264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3667770"/>
              <a:ext cx="940528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02494" y="330994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36589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136487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24080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294631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59787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025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677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16703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984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1077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6017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9263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8357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6530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5624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4717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5381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829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520078"/>
              <a:ext cx="925837" cy="8542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2210154"/>
              <a:ext cx="925837" cy="21642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292265"/>
              <a:ext cx="925837" cy="108211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338902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202707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310918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984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31077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6017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9263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8357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6530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5624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4717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5381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829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406172"/>
              <a:ext cx="925837" cy="9682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437967"/>
              <a:ext cx="925837" cy="19364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412808"/>
              <a:ext cx="925837" cy="29615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633985"/>
              <a:ext cx="925837" cy="7403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22704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25488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12297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45090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8568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7661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6755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5848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74941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65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56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471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538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829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83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37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491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60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14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86680"/>
              <a:ext cx="1120106" cy="3373981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11642"/>
              <a:ext cx="1120106" cy="324901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486120"/>
              <a:ext cx="1120106" cy="287454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810939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93405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519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30853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398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5643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63183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360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711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45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404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4963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522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625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184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74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302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24268"/>
              <a:ext cx="508050" cy="3639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6697" y="4324268"/>
              <a:ext cx="508050" cy="36392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534748" y="4324268"/>
              <a:ext cx="508050" cy="36392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42798" y="612202"/>
              <a:ext cx="50805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421792" y="4331213"/>
              <a:ext cx="290314" cy="2944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12107" y="4310179"/>
              <a:ext cx="290314" cy="50481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002422" y="4356454"/>
              <a:ext cx="290314" cy="420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292736" y="4339627"/>
              <a:ext cx="290314" cy="21034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583051" y="4318593"/>
              <a:ext cx="290314" cy="42068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873365" y="683916"/>
              <a:ext cx="290314" cy="367674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163680" y="4327007"/>
              <a:ext cx="290314" cy="33654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728071" y="415051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36121" y="415051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744172" y="415051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163021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22349" y="415745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68062" y="4134576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102978" y="418269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93292" y="4163886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39006" y="414100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84720" y="506327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64236" y="4149417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331662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1666" y="235221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1666" y="1390489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2384" y="42340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3396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2431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8066" y="14674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8066" y="503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804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924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40454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864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9850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81057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253684"/>
              <a:ext cx="940528" cy="11206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572645"/>
              <a:ext cx="940528" cy="28017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2469199"/>
              <a:ext cx="940528" cy="190517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150238"/>
              <a:ext cx="940528" cy="2241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294579" y="307060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38956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75636" y="2290070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969203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804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924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40454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864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9850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81057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701961"/>
              <a:ext cx="940528" cy="6724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917476"/>
              <a:ext cx="940528" cy="14569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150238"/>
              <a:ext cx="940528" cy="2241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518879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73439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3969203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1068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91888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73095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86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98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8105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967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769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5572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868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671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30218"/>
              <a:ext cx="1120106" cy="3430443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81226"/>
              <a:ext cx="1120106" cy="3179435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508780"/>
              <a:ext cx="746737" cy="285188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1123"/>
              <a:ext cx="746737" cy="953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75646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100363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133119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736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5906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63708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38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1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2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973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126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280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433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896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0502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2034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356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210623"/>
              <a:ext cx="925837" cy="11637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670361"/>
              <a:ext cx="925837" cy="270401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2834114"/>
              <a:ext cx="925837" cy="154026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02754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48727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65103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2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1973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126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280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433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896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0502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2034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356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70017"/>
              <a:ext cx="925837" cy="8043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697202"/>
              <a:ext cx="925837" cy="167717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59624"/>
              <a:ext cx="925837" cy="31147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159281"/>
              <a:ext cx="925837" cy="12150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90888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1412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076542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2980151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00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2539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4071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5604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89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0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20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35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705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6276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550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472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7395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6663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7588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95115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14342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42634"/>
              <a:ext cx="925837" cy="123174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484518"/>
              <a:ext cx="925837" cy="288985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2921551"/>
              <a:ext cx="925837" cy="145282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5955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301436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73847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705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16276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3550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5472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7395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6663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7588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195115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14342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37423"/>
              <a:ext cx="925837" cy="8369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621511"/>
              <a:ext cx="925837" cy="17528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010770"/>
              <a:ext cx="925837" cy="3363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221591"/>
              <a:ext cx="925837" cy="11527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5434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36708" y="2442382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82768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03851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48701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67927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87153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06379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66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758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1951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1434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7813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1307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94802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299560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3054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154153"/>
              <a:ext cx="1120106" cy="320650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741887"/>
              <a:ext cx="1120106" cy="36187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283839"/>
              <a:ext cx="1120106" cy="307682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97656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564298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826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10624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678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1598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55092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2995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6305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6516202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89907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975900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2052725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112955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436066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3437487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2514313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3578" y="1591138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3578" y="66796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40724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02635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04056" y="3834018"/>
              <a:ext cx="345556" cy="52664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49612" y="4236745"/>
              <a:ext cx="345556" cy="12391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95168" y="4329682"/>
              <a:ext cx="345556" cy="3097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40724" y="4205766"/>
              <a:ext cx="345556" cy="15489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786281" y="4329682"/>
              <a:ext cx="345556" cy="30979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131837" y="612202"/>
              <a:ext cx="345556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65966" y="3636362"/>
              <a:ext cx="345556" cy="72429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11522" y="3958614"/>
              <a:ext cx="345556" cy="402047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57078" y="4268589"/>
              <a:ext cx="345556" cy="92071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402635" y="4219484"/>
              <a:ext cx="345556" cy="14117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748191" y="1174973"/>
              <a:ext cx="345556" cy="31856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93747" y="4290073"/>
              <a:ext cx="345556" cy="7058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87632" y="3660263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877789" y="4062990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23345" y="415592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68902" y="4030025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914458" y="415592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170812" y="436598"/>
              <a:ext cx="26760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04941" y="345877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50497" y="378102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140655" y="409100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86211" y="404189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742565" y="997384"/>
              <a:ext cx="35680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1038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77323" y="411248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2384" y="335786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2384" y="243468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42384" y="151151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42384" y="58834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28784" y="3437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28784" y="2514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28784" y="1591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28784" y="667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63578" y="454808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4407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40263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252506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86809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569650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69326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33103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96879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01214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64991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3551552"/>
              <a:ext cx="940528" cy="8228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637303"/>
              <a:ext cx="940528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08677"/>
              <a:ext cx="940528" cy="3656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3368471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45422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29548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69326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33103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96879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01214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64991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51552"/>
              <a:ext cx="940528" cy="8228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1997329"/>
              <a:ext cx="940528" cy="237704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3825827"/>
              <a:ext cx="940528" cy="54854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368471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181424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364274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2932522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57029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0121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6499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46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852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258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664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149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5558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961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367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08725"/>
              <a:ext cx="925837" cy="15656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197360"/>
              <a:ext cx="925837" cy="317701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51568"/>
              <a:ext cx="925837" cy="122280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367597" y="262564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137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01427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5109" y="296848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107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46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852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258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664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149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5558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961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367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83000"/>
              <a:ext cx="925837" cy="129137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237319"/>
              <a:ext cx="925837" cy="21370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1105935"/>
              <a:ext cx="925837" cy="326844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22990"/>
              <a:ext cx="925837" cy="105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10871" y="289991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205423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187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92285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399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3535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7596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71657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571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14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55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96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367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3126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450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1588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2725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4881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019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156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8294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08866"/>
              <a:ext cx="925837" cy="15655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86011"/>
              <a:ext cx="925837" cy="33883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10952"/>
              <a:ext cx="925837" cy="34634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84160"/>
              <a:ext cx="925837" cy="11902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367597" y="262578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80292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316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27870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5109" y="300503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3126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450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1588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2725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4881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019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156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8294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66210"/>
              <a:ext cx="925837" cy="13081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090447"/>
              <a:ext cx="925837" cy="228393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23554"/>
              <a:ext cx="925837" cy="10508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10871" y="2885175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190736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4047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085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2229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3606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74983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488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019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15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8294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0021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933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5844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97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889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504692"/>
              <a:ext cx="1120106" cy="285596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868894"/>
              <a:ext cx="1120106" cy="3491767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248000"/>
              <a:ext cx="1120106" cy="311266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132710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693153"/>
              <a:ext cx="267605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07041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156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601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63926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397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718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38012"/>
              <a:ext cx="406440" cy="226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81389"/>
              <a:ext cx="406440" cy="7927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26687"/>
              <a:ext cx="406440" cy="33973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759422"/>
              <a:ext cx="406440" cy="360123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9336"/>
              <a:ext cx="406440" cy="11324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62408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10763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49098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58183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318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7558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7267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692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658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624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7590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709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7675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9641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16079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940108"/>
              <a:ext cx="925837" cy="434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59558" y="245817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85395" y="71714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311232" y="71714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237070" y="3760979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7267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1692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3658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5624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7590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709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7675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19641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16079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071571"/>
              <a:ext cx="925837" cy="130280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940108"/>
              <a:ext cx="925837" cy="434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602831" y="2888490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528669" y="245817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54506" y="71714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80344" y="3760979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49135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68796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88456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08116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70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767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1964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1607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403036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9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847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702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556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9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7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629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483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1980"/>
              <a:ext cx="677400" cy="4868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1980"/>
              <a:ext cx="677400" cy="4868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1814"/>
              <a:ext cx="290314" cy="3884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0715"/>
              <a:ext cx="290314" cy="4994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5112"/>
              <a:ext cx="290314" cy="554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562"/>
              <a:ext cx="290314" cy="1109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05166"/>
              <a:ext cx="290314" cy="5549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709073"/>
              <a:ext cx="290314" cy="36515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27364"/>
              <a:ext cx="290314" cy="33297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805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312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958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39006" y="412757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314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49775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958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812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935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5216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9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7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4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0101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54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0758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6087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141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276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8094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34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875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472001"/>
              <a:ext cx="925837" cy="90237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937962"/>
              <a:ext cx="925837" cy="243641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291526"/>
              <a:ext cx="925837" cy="10828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28891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756786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21100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110491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400101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54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50758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76087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0141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276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8094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134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3875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81763"/>
              <a:ext cx="925837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389150"/>
              <a:ext cx="925837" cy="19852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441655"/>
              <a:ext cx="925837" cy="293272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246407"/>
              <a:ext cx="925837" cy="1127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200728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210020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25857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06332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4803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80132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205460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30788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27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80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134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387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81344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83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4630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942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421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901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2232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7027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182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661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393441"/>
              <a:ext cx="925837" cy="98093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840293"/>
              <a:ext cx="925837" cy="253408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352569"/>
              <a:ext cx="925837" cy="102180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21240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6572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16948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983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4630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942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7421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9901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2232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7027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1182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3661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52569"/>
              <a:ext cx="925837" cy="102180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412505"/>
              <a:ext cx="925837" cy="196187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390697"/>
              <a:ext cx="925837" cy="29836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11696"/>
              <a:ext cx="925837" cy="106268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16948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22942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20761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2861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4270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9065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203860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2865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2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702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1182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366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83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37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491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60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14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86680"/>
              <a:ext cx="1120106" cy="3373981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11642"/>
              <a:ext cx="1120106" cy="324901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486120"/>
              <a:ext cx="1120106" cy="287454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810939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93405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519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30853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398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5643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63183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360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711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45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404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4963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522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625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184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74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302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24268"/>
              <a:ext cx="508050" cy="3639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6697" y="4324268"/>
              <a:ext cx="508050" cy="36392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534748" y="4324268"/>
              <a:ext cx="508050" cy="36392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42798" y="612202"/>
              <a:ext cx="50805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421792" y="4331213"/>
              <a:ext cx="290314" cy="2944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12107" y="4310179"/>
              <a:ext cx="290314" cy="50481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002422" y="4356454"/>
              <a:ext cx="290314" cy="420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292736" y="4339627"/>
              <a:ext cx="290314" cy="21034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583051" y="4318593"/>
              <a:ext cx="290314" cy="42068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873365" y="683916"/>
              <a:ext cx="290314" cy="367674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163680" y="4327007"/>
              <a:ext cx="290314" cy="33654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728071" y="415051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36121" y="415051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744172" y="415051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163021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22349" y="415745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68062" y="4134576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102978" y="418269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93292" y="4163886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39006" y="414100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84720" y="506327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64236" y="4149417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331662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1666" y="235221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1666" y="1390489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2384" y="42340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3396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2431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8066" y="14674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8066" y="503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804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924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40454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864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9850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81057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253684"/>
              <a:ext cx="940528" cy="11206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572645"/>
              <a:ext cx="940528" cy="28017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2469199"/>
              <a:ext cx="940528" cy="190517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150238"/>
              <a:ext cx="940528" cy="2241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294579" y="307060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38956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75636" y="2290070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969203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804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924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40454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864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9850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81057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701961"/>
              <a:ext cx="940528" cy="6724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917476"/>
              <a:ext cx="940528" cy="14569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150238"/>
              <a:ext cx="940528" cy="2241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518879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73439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3969203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1068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91888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73095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86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98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8105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2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973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126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280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433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896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0502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2034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356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210623"/>
              <a:ext cx="925837" cy="11637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670361"/>
              <a:ext cx="925837" cy="270401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2834114"/>
              <a:ext cx="925837" cy="154026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02754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48727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65103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2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1973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126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280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433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896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0502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2034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356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70017"/>
              <a:ext cx="925837" cy="8043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697202"/>
              <a:ext cx="925837" cy="167717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59624"/>
              <a:ext cx="925837" cy="31147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159281"/>
              <a:ext cx="925837" cy="12150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90888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1412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076542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2980151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00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2539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4071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5604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89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0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20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35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705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6276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550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472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7395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6663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7588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95115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14342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42634"/>
              <a:ext cx="925837" cy="123174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484518"/>
              <a:ext cx="925837" cy="288985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2921551"/>
              <a:ext cx="925837" cy="145282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5955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301436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73847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705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16276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3550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5472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7395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6663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7588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195115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14342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37423"/>
              <a:ext cx="925837" cy="8369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621511"/>
              <a:ext cx="925837" cy="17528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010770"/>
              <a:ext cx="925837" cy="3363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221591"/>
              <a:ext cx="925837" cy="11527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5434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36708" y="2442382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82768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03851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48701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67927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87153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06379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66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758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1951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1434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7813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1307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94802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299560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3054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154153"/>
              <a:ext cx="1120106" cy="320650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741887"/>
              <a:ext cx="1120106" cy="36187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283839"/>
              <a:ext cx="1120106" cy="307682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97656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564298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826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10624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678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1598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55092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2995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6305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6516202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89907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975900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2052725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112955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436066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3437487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2514313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3578" y="1591138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3578" y="66796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40724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02635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04056" y="3834018"/>
              <a:ext cx="345556" cy="52664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49612" y="4236745"/>
              <a:ext cx="345556" cy="12391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95168" y="4329682"/>
              <a:ext cx="345556" cy="3097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40724" y="4205766"/>
              <a:ext cx="345556" cy="15489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786281" y="4329682"/>
              <a:ext cx="345556" cy="30979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131837" y="612202"/>
              <a:ext cx="345556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65966" y="3636362"/>
              <a:ext cx="345556" cy="72429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11522" y="3958614"/>
              <a:ext cx="345556" cy="402047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57078" y="4268589"/>
              <a:ext cx="345556" cy="92071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402635" y="4219484"/>
              <a:ext cx="345556" cy="14117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748191" y="1174973"/>
              <a:ext cx="345556" cy="31856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93747" y="4290073"/>
              <a:ext cx="345556" cy="7058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87632" y="3660263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877789" y="4062990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23345" y="415592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68902" y="4030025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914458" y="415592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170812" y="436598"/>
              <a:ext cx="26760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04941" y="345877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50497" y="378102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140655" y="409100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86211" y="404189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742565" y="997384"/>
              <a:ext cx="35680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1038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77323" y="411248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2384" y="335786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2384" y="243468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42384" y="151151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42384" y="58834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28784" y="3437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28784" y="2514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28784" y="1591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28784" y="667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63578" y="454808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4407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40263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252506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86809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569650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69326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33103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96879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01214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64991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3551552"/>
              <a:ext cx="940528" cy="8228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637303"/>
              <a:ext cx="940528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08677"/>
              <a:ext cx="940528" cy="3656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3368471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45422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29548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69326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33103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96879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01214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64991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51552"/>
              <a:ext cx="940528" cy="8228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1997329"/>
              <a:ext cx="940528" cy="237704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3825827"/>
              <a:ext cx="940528" cy="54854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368471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181424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364274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2932522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57029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0121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6499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531893"/>
              <a:ext cx="940528" cy="2842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479387"/>
              <a:ext cx="940528" cy="18949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3488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298352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472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79968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26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87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46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852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258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664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149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5558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961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367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08725"/>
              <a:ext cx="925837" cy="15656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197360"/>
              <a:ext cx="925837" cy="317701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51568"/>
              <a:ext cx="925837" cy="122280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367597" y="262564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137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01427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5109" y="296848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107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46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852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258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664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149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5558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961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367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83000"/>
              <a:ext cx="925837" cy="129137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237319"/>
              <a:ext cx="925837" cy="21370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1105935"/>
              <a:ext cx="925837" cy="326844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22990"/>
              <a:ext cx="925837" cy="105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10871" y="289991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205423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187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92285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399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3535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7596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71657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571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14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55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96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367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3126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450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1588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2725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4881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019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156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8294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08866"/>
              <a:ext cx="925837" cy="15655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86011"/>
              <a:ext cx="925837" cy="33883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10952"/>
              <a:ext cx="925837" cy="34634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84160"/>
              <a:ext cx="925837" cy="11902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367597" y="262578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80292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316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27870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5109" y="300503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3126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450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1588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2725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4881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019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156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8294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66210"/>
              <a:ext cx="925837" cy="13081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090447"/>
              <a:ext cx="925837" cy="228393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23554"/>
              <a:ext cx="925837" cy="10508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10871" y="2885175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190736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4047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085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2229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3606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74983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488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019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15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8294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823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2578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96919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0407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4749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326194"/>
              <a:ext cx="1120106" cy="3034467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700947"/>
              <a:ext cx="1120106" cy="3659714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237449"/>
              <a:ext cx="1120106" cy="312321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1152438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523357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05986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163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244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56786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040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64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44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699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455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211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821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577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333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08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259351"/>
              <a:ext cx="1016101" cy="10130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534748" y="612202"/>
              <a:ext cx="1016101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421792" y="4251911"/>
              <a:ext cx="290314" cy="10875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712107" y="4284536"/>
              <a:ext cx="290314" cy="7612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002422" y="4251911"/>
              <a:ext cx="290314" cy="108750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292736" y="4349786"/>
              <a:ext cx="290314" cy="1087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583051" y="4306286"/>
              <a:ext cx="290314" cy="5437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873365" y="891519"/>
              <a:ext cx="290314" cy="346914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163680" y="4338911"/>
              <a:ext cx="290314" cy="21750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982096" y="408559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5359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77748" y="407432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12663" y="4110780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58377" y="407432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93292" y="417603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683607" y="4130545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84720" y="71393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64236" y="4163307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666" y="331859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1666" y="23561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139639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43126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8066" y="3398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58066" y="2435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1473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510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6182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367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4864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4926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7241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8990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07393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940108"/>
              <a:ext cx="925837" cy="434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59558" y="245817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85395" y="71714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11232" y="71714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37070" y="3760979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6182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1367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4864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4926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7241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8990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107393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71571"/>
              <a:ext cx="925837" cy="130280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203035"/>
              <a:ext cx="925837" cy="21713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940108"/>
              <a:ext cx="925837" cy="434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602831" y="2888490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528669" y="2021859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454506" y="71714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80344" y="3760979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6964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64453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8194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99431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49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724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899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10739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403036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039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6306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2219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813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40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335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9263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517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108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495376"/>
              <a:ext cx="925837" cy="879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79230"/>
              <a:ext cx="925837" cy="25951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327947"/>
              <a:ext cx="925837" cy="10464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314341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59614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14486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40039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6306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52219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7813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040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335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9263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1517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4108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411661"/>
              <a:ext cx="925837" cy="9627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448946"/>
              <a:ext cx="925837" cy="19254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528087"/>
              <a:ext cx="925837" cy="28462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286090"/>
              <a:ext cx="925837" cy="108828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22858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26586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34500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030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538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81300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207213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33126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33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926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151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4108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81344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002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519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036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554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0712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260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7782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2954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8126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419941"/>
              <a:ext cx="925837" cy="9544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01956"/>
              <a:ext cx="925837" cy="267242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381763"/>
              <a:ext cx="925837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23685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51887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19868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40002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519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5036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7554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00712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260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7782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12954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38126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81763"/>
              <a:ext cx="925837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427327"/>
              <a:ext cx="925837" cy="194704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472891"/>
              <a:ext cx="925837" cy="29014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43586"/>
              <a:ext cx="925837" cy="103079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19868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246151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2898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62551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464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9819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204992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30164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26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77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1295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3812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704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6981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4258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342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0619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51257"/>
              <a:ext cx="1120106" cy="3409404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33904"/>
              <a:ext cx="1120106" cy="3226757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472959"/>
              <a:ext cx="1120106" cy="288770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773668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95631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29537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416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5380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62657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334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70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84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5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156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793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702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338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9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611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25298"/>
              <a:ext cx="508050" cy="3536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6697" y="4325298"/>
              <a:ext cx="508050" cy="35362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534748" y="4325298"/>
              <a:ext cx="508050" cy="35362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42798" y="612202"/>
              <a:ext cx="50805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421792" y="4332437"/>
              <a:ext cx="290314" cy="2822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12107" y="4312278"/>
              <a:ext cx="290314" cy="48383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002422" y="4356629"/>
              <a:ext cx="290314" cy="403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292736" y="4340501"/>
              <a:ext cx="290314" cy="2015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583051" y="4312278"/>
              <a:ext cx="290314" cy="48383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873365" y="687551"/>
              <a:ext cx="290314" cy="367310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163680" y="4328405"/>
              <a:ext cx="290314" cy="3225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728071" y="415154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36121" y="415154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744172" y="415154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163021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22349" y="415868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68062" y="4136674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102978" y="418287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93292" y="4164760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39006" y="4136674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84720" y="50996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64236" y="415081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331740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1666" y="235376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1666" y="1392806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2384" y="42649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33970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2433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8066" y="1469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8066" y="506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6359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420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2048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5282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3126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3253684"/>
              <a:ext cx="940528" cy="11206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460576"/>
              <a:ext cx="940528" cy="29138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357130"/>
              <a:ext cx="940528" cy="20172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150238"/>
              <a:ext cx="940528" cy="2241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294579" y="307060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27749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1740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969203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6359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420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32048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5282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93126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701961"/>
              <a:ext cx="940528" cy="6724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805407"/>
              <a:ext cx="940528" cy="1568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150238"/>
              <a:ext cx="940528" cy="2241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518879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26278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3969203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7319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85164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52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931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UMCU PPT Onderzoek 16-9 NE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17C0AC6B-D617-7D4D-BB4E-FFE367DA9591}"/>
    </a:ext>
  </a:extLst>
</a:theme>
</file>

<file path=ppt/theme/theme2.xml><?xml version="1.0" encoding="utf-8"?>
<a:theme xmlns:a="http://schemas.openxmlformats.org/drawingml/2006/main" name="7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092511A9-8A8A-0547-B91E-86AB99F0E043}"/>
    </a:ext>
  </a:extLst>
</a:theme>
</file>

<file path=ppt/theme/theme3.xml><?xml version="1.0" encoding="utf-8"?>
<a:theme xmlns:a="http://schemas.openxmlformats.org/drawingml/2006/main" name="8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F8CB9C1C-9B1F-1140-911F-A8979D0DEE1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A50CC87A911942996C3B61A5853DB7" ma:contentTypeVersion="1" ma:contentTypeDescription="Een nieuw document maken." ma:contentTypeScope="" ma:versionID="7e3c6f6dd1801eea20e3ae08e315f7a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7fdf0b8816a2e6c73b5ec523d062f61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Begindatum van de planning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Einddatum van de planning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A7026D-250A-4B3E-8B0F-32DD7573F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F44C69-97BF-4C0E-88C3-D2486CD5EC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438CE1E-49B7-48AE-930A-21557002AA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UMCU PPT Onderzoek 16-9 NED</Template>
  <TotalTime>2167</TotalTime>
  <Words>11</Words>
  <Application>Microsoft Macintosh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UMCU PPT Onderzoek 16-9 NED</vt:lpstr>
      <vt:lpstr>7_Office-thema</vt:lpstr>
      <vt:lpstr>8_Office-thema</vt:lpstr>
      <vt:lpstr>Mendelian CMs in UKB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Update 14/10</dc:title>
  <dc:subject/>
  <dc:creator>Marion van Vugt</dc:creator>
  <cp:keywords/>
  <dc:description/>
  <cp:lastModifiedBy>mvanvugt</cp:lastModifiedBy>
  <cp:revision>84</cp:revision>
  <dcterms:created xsi:type="dcterms:W3CDTF">2020-10-14T09:16:28Z</dcterms:created>
  <dcterms:modified xsi:type="dcterms:W3CDTF">2021-09-10T14:02:03Z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0x0101004FA50CC87A911942996C3B61A5853DB7</vt:lpwstr>
  </property>
</Properties>
</file>