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<Relationship Id="rId76" Type="http://schemas.openxmlformats.org/officeDocument/2006/relationships/slide" Target="slides/slide65.xml"/><Relationship Id="rId77" Type="http://schemas.openxmlformats.org/officeDocument/2006/relationships/slide" Target="slides/slide66.xml"/><Relationship Id="rId78" Type="http://schemas.openxmlformats.org/officeDocument/2006/relationships/slide" Target="slides/slide67.xml"/><Relationship Id="rId79" Type="http://schemas.openxmlformats.org/officeDocument/2006/relationships/slide" Target="slides/slide68.xml"/><Relationship Id="rId80" Type="http://schemas.openxmlformats.org/officeDocument/2006/relationships/slide" Target="slides/slide69.xml"/><Relationship Id="rId81" Type="http://schemas.openxmlformats.org/officeDocument/2006/relationships/slide" Target="slides/slide70.xml"/><Relationship Id="rId82" Type="http://schemas.openxmlformats.org/officeDocument/2006/relationships/slide" Target="slides/slide71.xml"/><Relationship Id="rId83" Type="http://schemas.openxmlformats.org/officeDocument/2006/relationships/slide" Target="slides/slide72.xml"/><Relationship Id="rId84" Type="http://schemas.openxmlformats.org/officeDocument/2006/relationships/slide" Target="slides/slide73.xml"/><Relationship Id="rId85" Type="http://schemas.openxmlformats.org/officeDocument/2006/relationships/slide" Target="slides/slide74.xml"/><Relationship Id="rId86" Type="http://schemas.openxmlformats.org/officeDocument/2006/relationships/slide" Target="slides/slide75.xml"/><Relationship Id="rId87" Type="http://schemas.openxmlformats.org/officeDocument/2006/relationships/slide" Target="slides/slide76.xml"/><Relationship Id="rId88" Type="http://schemas.openxmlformats.org/officeDocument/2006/relationships/slide" Target="slides/slide77.xml"/><Relationship Id="rId89" Type="http://schemas.openxmlformats.org/officeDocument/2006/relationships/slide" Target="slides/slide78.xml"/><Relationship Id="rId90" Type="http://schemas.openxmlformats.org/officeDocument/2006/relationships/slide" Target="slides/slide79.xml"/><Relationship Id="rId91" Type="http://schemas.openxmlformats.org/officeDocument/2006/relationships/slide" Target="slides/slide80.xml"/><Relationship Id="rId92" Type="http://schemas.openxmlformats.org/officeDocument/2006/relationships/slide" Target="slides/slide81.xml"/><Relationship Id="rId93" Type="http://schemas.openxmlformats.org/officeDocument/2006/relationships/slide" Target="slides/slide82.xml"/><Relationship Id="rId94" Type="http://schemas.openxmlformats.org/officeDocument/2006/relationships/slide" Target="slides/slide83.xml"/><Relationship Id="rId95" Type="http://schemas.openxmlformats.org/officeDocument/2006/relationships/slide" Target="slides/slide84.xml"/><Relationship Id="rId96" Type="http://schemas.openxmlformats.org/officeDocument/2006/relationships/slide" Target="slides/slide85.xml"/><Relationship Id="rId97" Type="http://schemas.openxmlformats.org/officeDocument/2006/relationships/slide" Target="slides/slide86.xml"/><Relationship Id="rId98" Type="http://schemas.openxmlformats.org/officeDocument/2006/relationships/slide" Target="slides/slide87.xml"/><Relationship Id="rId99" Type="http://schemas.openxmlformats.org/officeDocument/2006/relationships/slide" Target="slides/slide88.xml"/><Relationship Id="rId100" Type="http://schemas.openxmlformats.org/officeDocument/2006/relationships/slide" Target="slides/slide89.xml"/><Relationship Id="rId101" Type="http://schemas.openxmlformats.org/officeDocument/2006/relationships/slide" Target="slides/slide90.xml"/><Relationship Id="rId10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5973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578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5600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587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5693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56004"/>
              <a:ext cx="1120106" cy="350465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56004"/>
              <a:ext cx="1120106" cy="35046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30281"/>
              <a:ext cx="746737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30186"/>
              <a:ext cx="746737" cy="3047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5643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87917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47731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2958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55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8066"/>
              <a:ext cx="406440" cy="325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0280"/>
              <a:ext cx="406440" cy="13038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768"/>
              <a:ext cx="406440" cy="4889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56666"/>
              <a:ext cx="406440" cy="350399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28066"/>
              <a:ext cx="406440" cy="3259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69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417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7907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25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7426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60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177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95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633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51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068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2863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52519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74266" y="2372326"/>
              <a:ext cx="621747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96013" y="900229"/>
              <a:ext cx="62174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17761" y="3314467"/>
              <a:ext cx="621747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71432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693179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1492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36673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533446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33446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33446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33446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5779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95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012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230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447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33446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33446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33446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686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9041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1216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3391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57796" y="3491119"/>
              <a:ext cx="621747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9543" y="2548977"/>
              <a:ext cx="621747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01290" y="1547952"/>
              <a:ext cx="621747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23037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76709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98456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120203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4195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6338723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8723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38723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38723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630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84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065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283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9500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38723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38723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38723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7394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3956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0174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6391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8170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2310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3533446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660635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6338723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561062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1633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7851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4068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02863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0341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558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776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9935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3533446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96866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041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1216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3391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83938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6113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8288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0462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338723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7394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956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0174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6391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664466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2664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8881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099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520078"/>
              <a:ext cx="611953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210154"/>
              <a:ext cx="611953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3292265"/>
              <a:ext cx="611953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05811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17764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406172"/>
              <a:ext cx="611953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437967"/>
              <a:ext cx="611953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412808"/>
              <a:ext cx="611953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633985"/>
              <a:ext cx="611953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79947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69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1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58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47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879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19948"/>
              <a:ext cx="1120106" cy="3440712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71708"/>
              <a:ext cx="1120106" cy="318895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489091"/>
              <a:ext cx="746737" cy="287157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025"/>
              <a:ext cx="746737" cy="963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4619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99411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389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1150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26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510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2917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4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08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532"/>
              <a:ext cx="290314" cy="391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5942"/>
              <a:ext cx="290314" cy="44718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071"/>
              <a:ext cx="290314" cy="558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481"/>
              <a:ext cx="290314" cy="1117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4763"/>
              <a:ext cx="290314" cy="5589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4894"/>
              <a:ext cx="290314" cy="365576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122"/>
              <a:ext cx="290314" cy="3353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777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835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1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87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17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2730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53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405827"/>
              <a:ext cx="611953" cy="9685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016168"/>
              <a:ext cx="611953" cy="23582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84718"/>
              <a:ext cx="611953" cy="13896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22274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3513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80163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53108"/>
              <a:ext cx="611953" cy="1621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73979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714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4824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249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017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784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51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27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04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81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58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94839"/>
              <a:ext cx="611953" cy="107953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22743"/>
              <a:ext cx="611953" cy="25516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39676"/>
              <a:ext cx="611953" cy="1334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11366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3966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565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66745"/>
              <a:ext cx="611953" cy="17076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836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4300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9125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395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8775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22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70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1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67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33219"/>
              <a:ext cx="746737" cy="352744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76469"/>
              <a:ext cx="746737" cy="318419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3358"/>
              <a:ext cx="746737" cy="7303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6556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9888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960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1455"/>
              <a:ext cx="345556" cy="122920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509"/>
              <a:ext cx="345556" cy="94151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6048"/>
              <a:ext cx="345556" cy="10461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5125"/>
              <a:ext cx="345556" cy="12553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5648"/>
              <a:ext cx="345556" cy="31750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76970"/>
              <a:ext cx="345556" cy="8369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386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92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45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521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805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09938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28190"/>
              <a:ext cx="611953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77447"/>
              <a:ext cx="611953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938407"/>
              <a:ext cx="611953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133610"/>
              <a:ext cx="611953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2961811"/>
              <a:ext cx="611953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2064641"/>
              <a:ext cx="611953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248142"/>
              <a:ext cx="611953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90275"/>
              <a:ext cx="611953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21849"/>
              <a:ext cx="611953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1186931"/>
              <a:ext cx="611953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244436"/>
              <a:ext cx="611953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3025193"/>
              <a:ext cx="611953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1979576"/>
              <a:ext cx="611953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345624"/>
              <a:ext cx="611953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6277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6700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7124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648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6912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71242"/>
              <a:ext cx="1120106" cy="348941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71242"/>
              <a:ext cx="1120106" cy="34894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30281"/>
              <a:ext cx="1120106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88527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48950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6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56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7923"/>
              <a:ext cx="406440" cy="32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29711"/>
              <a:ext cx="406440" cy="1309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555"/>
              <a:ext cx="406440" cy="4910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41365"/>
              <a:ext cx="406440" cy="35192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4292"/>
              <a:ext cx="406440" cy="1636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320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12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396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6377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053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2372326"/>
              <a:ext cx="940528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3314467"/>
              <a:ext cx="940528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16165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491119"/>
              <a:ext cx="940528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548977"/>
              <a:ext cx="940528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1547952"/>
              <a:ext cx="940528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02494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2408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520078"/>
              <a:ext cx="925837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210154"/>
              <a:ext cx="925837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292265"/>
              <a:ext cx="925837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6172"/>
              <a:ext cx="925837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437967"/>
              <a:ext cx="925837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412808"/>
              <a:ext cx="925837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633985"/>
              <a:ext cx="925837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0045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8004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963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4024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983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059631"/>
              <a:ext cx="1120106" cy="330103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059631"/>
              <a:ext cx="1120106" cy="330103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507059"/>
              <a:ext cx="1120106" cy="285360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8204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88204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377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2947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287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6062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4021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40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9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44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699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455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2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821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577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333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08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0006"/>
              <a:ext cx="677400" cy="5065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0006"/>
              <a:ext cx="677400" cy="5065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0076"/>
              <a:ext cx="290314" cy="405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4278"/>
              <a:ext cx="290314" cy="46382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4863"/>
              <a:ext cx="290314" cy="5797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065"/>
              <a:ext cx="290314" cy="115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14278"/>
              <a:ext cx="290314" cy="4638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690625"/>
              <a:ext cx="290314" cy="367003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31672"/>
              <a:ext cx="290314" cy="2898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632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668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10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461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83607" y="413668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1303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55931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639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42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7413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739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7421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740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7738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47724"/>
              <a:ext cx="940528" cy="25266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664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45817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42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7413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739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7421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740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7738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09459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89443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69427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74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74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773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83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06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944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8242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704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23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04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384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264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144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473672"/>
              <a:ext cx="925837" cy="900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015388"/>
              <a:ext cx="925837" cy="23589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023319"/>
              <a:ext cx="925837" cy="1351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2926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93434" y="183230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284023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83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06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944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8242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704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23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04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384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264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144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80899"/>
              <a:ext cx="925837" cy="7934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787420"/>
              <a:ext cx="925837" cy="15869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672262"/>
              <a:ext cx="925837" cy="27021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302109"/>
              <a:ext cx="925837" cy="107226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3978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60829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62546" y="148918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1190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276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07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587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468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3482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2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0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38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26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14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28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98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168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737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307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31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88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453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022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350206"/>
              <a:ext cx="925837" cy="10241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844073"/>
              <a:ext cx="925837" cy="253030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69061"/>
              <a:ext cx="925837" cy="13053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16903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66099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8598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28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98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168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737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307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31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88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453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4022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0942"/>
              <a:ext cx="925837" cy="8434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87507"/>
              <a:ext cx="925837" cy="1686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02274"/>
              <a:ext cx="925837" cy="297210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50206"/>
              <a:ext cx="925837" cy="10241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4990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04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21919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6903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517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087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656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226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31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88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45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40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29381"/>
              <a:ext cx="1120106" cy="353128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73005"/>
              <a:ext cx="1120106" cy="31876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6517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954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0117"/>
              <a:ext cx="345556" cy="12305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407"/>
              <a:ext cx="345556" cy="9425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5934"/>
              <a:ext cx="345556" cy="10472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4989"/>
              <a:ext cx="345556" cy="125672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2193"/>
              <a:ext cx="345556" cy="31784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82116"/>
              <a:ext cx="345556" cy="7854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252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81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34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385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460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106375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28190"/>
              <a:ext cx="925837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377447"/>
              <a:ext cx="925837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38407"/>
              <a:ext cx="925837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33610"/>
              <a:ext cx="925837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5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586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815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044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97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201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429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65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961811"/>
              <a:ext cx="925837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64641"/>
              <a:ext cx="925837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248142"/>
              <a:ext cx="925837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90275"/>
              <a:ext cx="925837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321849"/>
              <a:ext cx="925837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1186931"/>
              <a:ext cx="925837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244436"/>
              <a:ext cx="925837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68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918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367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817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93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642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8092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541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25193"/>
              <a:ext cx="925837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979576"/>
              <a:ext cx="925837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45624"/>
              <a:ext cx="925837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6277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6700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7124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648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6912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71242"/>
              <a:ext cx="1120106" cy="348941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71242"/>
              <a:ext cx="1120106" cy="34894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30281"/>
              <a:ext cx="1120106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88527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48950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6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56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7923"/>
              <a:ext cx="406440" cy="32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29711"/>
              <a:ext cx="406440" cy="1309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555"/>
              <a:ext cx="406440" cy="4910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41365"/>
              <a:ext cx="406440" cy="35192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4292"/>
              <a:ext cx="406440" cy="1636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320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12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396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6377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053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2372326"/>
              <a:ext cx="940528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3314467"/>
              <a:ext cx="940528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16165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491119"/>
              <a:ext cx="940528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548977"/>
              <a:ext cx="940528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1547952"/>
              <a:ext cx="940528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02494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2408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520078"/>
              <a:ext cx="925837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210154"/>
              <a:ext cx="925837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292265"/>
              <a:ext cx="925837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6172"/>
              <a:ext cx="925837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437967"/>
              <a:ext cx="925837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412808"/>
              <a:ext cx="925837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633985"/>
              <a:ext cx="925837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83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3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91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60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14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86680"/>
              <a:ext cx="1120106" cy="337398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11642"/>
              <a:ext cx="1120106" cy="32490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86120"/>
              <a:ext cx="1120106" cy="287454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10939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3405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519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0853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64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318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6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1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45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04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496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522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25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184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74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302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4268"/>
              <a:ext cx="508050" cy="363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4268"/>
              <a:ext cx="508050" cy="3639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4268"/>
              <a:ext cx="508050" cy="3639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1213"/>
              <a:ext cx="290314" cy="294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0179"/>
              <a:ext cx="290314" cy="5048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454"/>
              <a:ext cx="290314" cy="420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39627"/>
              <a:ext cx="290314" cy="210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8593"/>
              <a:ext cx="290314" cy="4206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3916"/>
              <a:ext cx="290314" cy="36767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7007"/>
              <a:ext cx="290314" cy="3365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745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4576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69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3886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4100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632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49417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662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221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0489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340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1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7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3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572645"/>
              <a:ext cx="940528" cy="28017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469199"/>
              <a:ext cx="940528" cy="19051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3895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29007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917476"/>
              <a:ext cx="940528" cy="14569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73439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68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888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3095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6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8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10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210623"/>
              <a:ext cx="925837" cy="11637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670361"/>
              <a:ext cx="925837" cy="2704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34114"/>
              <a:ext cx="925837" cy="154026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275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487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5103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0017"/>
              <a:ext cx="925837" cy="8043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97202"/>
              <a:ext cx="925837" cy="16771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59624"/>
              <a:ext cx="925837" cy="3114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59281"/>
              <a:ext cx="925837" cy="12150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9088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1412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654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8015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00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53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07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5604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89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0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3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42634"/>
              <a:ext cx="925837" cy="123174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484518"/>
              <a:ext cx="925837" cy="28898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21551"/>
              <a:ext cx="925837" cy="145282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955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0143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384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7423"/>
              <a:ext cx="925837" cy="8369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21511"/>
              <a:ext cx="925837" cy="17528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10770"/>
              <a:ext cx="925837" cy="3363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21591"/>
              <a:ext cx="925837" cy="11527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543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42382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2768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385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870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7927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715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637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66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58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51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43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0021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93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844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97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889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504692"/>
              <a:ext cx="1120106" cy="285596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68894"/>
              <a:ext cx="1120106" cy="349176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48000"/>
              <a:ext cx="1120106" cy="311266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132710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693153"/>
              <a:ext cx="267605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07041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601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3926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9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8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38012"/>
              <a:ext cx="406440" cy="226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81389"/>
              <a:ext cx="406440" cy="7927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26687"/>
              <a:ext cx="406440" cy="33973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759422"/>
              <a:ext cx="406440" cy="360123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9336"/>
              <a:ext cx="406440" cy="1132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240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10763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49098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58183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558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267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92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658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624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590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709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675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641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6079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59558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85395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311232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37070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267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92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658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624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590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709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675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641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6079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940108"/>
              <a:ext cx="925837" cy="434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602831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528669" y="245817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54506" y="71714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80344" y="3760979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913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879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845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8116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70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67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64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60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10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4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0758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60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141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76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8094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34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875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472001"/>
              <a:ext cx="925837" cy="90237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937962"/>
              <a:ext cx="925837" cy="24364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291526"/>
              <a:ext cx="925837" cy="1082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8891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756786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2110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10491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10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4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0758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60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141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76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8094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34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875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81763"/>
              <a:ext cx="925837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389150"/>
              <a:ext cx="925837" cy="19852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41655"/>
              <a:ext cx="925837" cy="29327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46407"/>
              <a:ext cx="925837" cy="1127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00728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1002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585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6332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803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0132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54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0788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7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80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34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87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8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4630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94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421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901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23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02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182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661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393441"/>
              <a:ext cx="925837" cy="9809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840293"/>
              <a:ext cx="925837" cy="25340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352569"/>
              <a:ext cx="925837" cy="1021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21240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6572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16948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98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4630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94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421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901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2232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702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182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3661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52569"/>
              <a:ext cx="925837" cy="1021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412505"/>
              <a:ext cx="925837" cy="196187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390697"/>
              <a:ext cx="925837" cy="29836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11696"/>
              <a:ext cx="925837" cy="106268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6948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22942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20761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2861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4270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9065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3860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865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22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70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18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366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83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3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91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60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14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86680"/>
              <a:ext cx="1120106" cy="337398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11642"/>
              <a:ext cx="1120106" cy="32490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486120"/>
              <a:ext cx="1120106" cy="287454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10939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93405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519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0853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564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3183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36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1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45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04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496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522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25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184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74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302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24268"/>
              <a:ext cx="508050" cy="36392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6697" y="4324268"/>
              <a:ext cx="508050" cy="36392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534748" y="4324268"/>
              <a:ext cx="508050" cy="3639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42798" y="612202"/>
              <a:ext cx="50805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21792" y="4331213"/>
              <a:ext cx="290314" cy="2944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2107" y="4310179"/>
              <a:ext cx="290314" cy="50481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02422" y="4356454"/>
              <a:ext cx="290314" cy="420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292736" y="4339627"/>
              <a:ext cx="290314" cy="21034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583051" y="4318593"/>
              <a:ext cx="290314" cy="4206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73365" y="683916"/>
              <a:ext cx="290314" cy="367674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63680" y="4327007"/>
              <a:ext cx="290314" cy="3365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07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36121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44172" y="4150513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63021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22349" y="415745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68062" y="4134576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102978" y="418269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93292" y="4163886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39006" y="414100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84720" y="50632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4236" y="4149417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331662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666" y="235221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1666" y="1390489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42340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339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2431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066" y="1467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8066" y="503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253684"/>
              <a:ext cx="940528" cy="11206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572645"/>
              <a:ext cx="940528" cy="28017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469199"/>
              <a:ext cx="940528" cy="19051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294579" y="307060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3895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290070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804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924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40454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64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850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1057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01961"/>
              <a:ext cx="940528" cy="6724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917476"/>
              <a:ext cx="940528" cy="14569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150238"/>
              <a:ext cx="940528" cy="2241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518879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73439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3969203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68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888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3095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6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8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10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210623"/>
              <a:ext cx="925837" cy="11637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670361"/>
              <a:ext cx="925837" cy="2704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834114"/>
              <a:ext cx="925837" cy="154026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0275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487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65103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2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973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126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280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43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896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050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203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356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70017"/>
              <a:ext cx="925837" cy="8043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97202"/>
              <a:ext cx="925837" cy="16771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59624"/>
              <a:ext cx="925837" cy="3114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159281"/>
              <a:ext cx="925837" cy="12150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90888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1412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07654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298015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00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253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407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5604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89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0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20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3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42634"/>
              <a:ext cx="925837" cy="123174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484518"/>
              <a:ext cx="925837" cy="28898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2921551"/>
              <a:ext cx="925837" cy="145282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5955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30143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7384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705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16276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3550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5472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7395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6663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7588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195115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14342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7423"/>
              <a:ext cx="925837" cy="8369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21511"/>
              <a:ext cx="925837" cy="17528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010770"/>
              <a:ext cx="925837" cy="3363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221591"/>
              <a:ext cx="925837" cy="11527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5434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08" y="2442382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82768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0385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48701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67927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8715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06379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66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758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1951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143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7813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1307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94802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9560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3054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154153"/>
              <a:ext cx="1120106" cy="320650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741887"/>
              <a:ext cx="1120106" cy="36187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283839"/>
              <a:ext cx="1120106" cy="307682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97656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564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10624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1598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5092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95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30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9907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7590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205272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112955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43748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5143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59113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66796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834018"/>
              <a:ext cx="345556" cy="5266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49612" y="4236745"/>
              <a:ext cx="345556" cy="12391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95168" y="4329682"/>
              <a:ext cx="345556" cy="3097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40724" y="4205766"/>
              <a:ext cx="345556" cy="1548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281" y="4329682"/>
              <a:ext cx="345556" cy="3097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131837" y="612202"/>
              <a:ext cx="345556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65966" y="3636362"/>
              <a:ext cx="345556" cy="72429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11522" y="3958614"/>
              <a:ext cx="345556" cy="40204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57078" y="4268589"/>
              <a:ext cx="345556" cy="92071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02635" y="4219484"/>
              <a:ext cx="345556" cy="14117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8191" y="1174973"/>
              <a:ext cx="345556" cy="3185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3747" y="4290073"/>
              <a:ext cx="345556" cy="7058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87632" y="366026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77789" y="406299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23345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68902" y="4030025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914458" y="415592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70812" y="436598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04941" y="345877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0497" y="378102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40655" y="409100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6211" y="404189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42565" y="997384"/>
              <a:ext cx="356807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77323" y="411248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384" y="335786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384" y="243468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2384" y="151151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2384" y="58834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8784" y="3437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8784" y="2514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8784" y="1591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8784" y="667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08677"/>
              <a:ext cx="940528" cy="3656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45422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29548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693261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3103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96879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1214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4991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51552"/>
              <a:ext cx="940528" cy="822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1997329"/>
              <a:ext cx="940528" cy="23770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825827"/>
              <a:ext cx="940528" cy="54854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368471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181424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364274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32522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7029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121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4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725"/>
              <a:ext cx="925837" cy="15656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197360"/>
              <a:ext cx="925837" cy="317701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51568"/>
              <a:ext cx="925837" cy="122280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64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137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01427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296848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46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852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258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664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498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5558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9619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3679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83000"/>
              <a:ext cx="925837" cy="129137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237319"/>
              <a:ext cx="925837" cy="2137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1105935"/>
              <a:ext cx="925837" cy="32684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2990"/>
              <a:ext cx="925837" cy="105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9991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205423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92285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3990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535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7596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1657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571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5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96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36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08866"/>
              <a:ext cx="925837" cy="15655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86011"/>
              <a:ext cx="925837" cy="33883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10952"/>
              <a:ext cx="925837" cy="3463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84160"/>
              <a:ext cx="925837" cy="11902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67597" y="262578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80292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316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2787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5109" y="300503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126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450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5880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2725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8814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019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156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294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66210"/>
              <a:ext cx="925837" cy="13081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90447"/>
              <a:ext cx="925837" cy="22839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23554"/>
              <a:ext cx="925837" cy="10508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10871" y="2885175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90736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4047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085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222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3606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4983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8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01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15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2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mvanvugt</cp:lastModifiedBy>
  <cp:revision>84</cp:revision>
  <dcterms:created xsi:type="dcterms:W3CDTF">2020-10-14T09:16:28Z</dcterms:created>
  <dcterms:modified xsi:type="dcterms:W3CDTF">2021-08-24T16:58:03Z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