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  <p:sldMasterId id="2147483672" r:id="rId5"/>
    <p:sldMasterId id="2147483674" r:id="rId6"/>
  </p:sldMasterIdLst>
  <p:notesMasterIdLst>
    <p:notesMasterId r:id="rId8"/>
  </p:notesMasterIdLst>
  <p:sldIdLst xmlns:a="http://schemas.openxmlformats.org/drawingml/2006/main" xmlns:r="http://schemas.openxmlformats.org/officeDocument/2006/relationships" xmlns:p="http://schemas.openxmlformats.org/presentationml/2006/main">
    <p:sldId id="257" r:id="rId7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</p:sldIdLst>
  <p:sldSz cx="9144000" cy="5143500" type="screen16x9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1D5"/>
    <a:srgbClr val="1191FA"/>
    <a:srgbClr val="848384"/>
    <a:srgbClr val="FC6039"/>
    <a:srgbClr val="00C877"/>
    <a:srgbClr val="1961AB"/>
    <a:srgbClr val="0082CA"/>
    <a:srgbClr val="0096D4"/>
    <a:srgbClr val="0F84C9"/>
    <a:srgbClr val="B7B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20"/>
    <p:restoredTop sz="91831"/>
  </p:normalViewPr>
  <p:slideViewPr>
    <p:cSldViewPr snapToGrid="0" snapToObjects="1">
      <p:cViewPr varScale="1">
        <p:scale>
          <a:sx n="136" d="100"/>
          <a:sy n="136" d="100"/>
        </p:scale>
        <p:origin x="200" y="4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
<Relationships 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<Relationship Id="rId42" Type="http://schemas.openxmlformats.org/officeDocument/2006/relationships/slide" Target="slides/slide31.xml"/><Relationship Id="rId43" Type="http://schemas.openxmlformats.org/officeDocument/2006/relationships/slide" Target="slides/slide32.xml"/><Relationship Id="rId44" Type="http://schemas.openxmlformats.org/officeDocument/2006/relationships/slide" Target="slides/slide33.xml"/><Relationship Id="rId45" Type="http://schemas.openxmlformats.org/officeDocument/2006/relationships/slide" Target="slides/slide34.xml"/><Relationship Id="rId46" Type="http://schemas.openxmlformats.org/officeDocument/2006/relationships/slide" Target="slides/slide35.xml"/><Relationship Id="rId47" Type="http://schemas.openxmlformats.org/officeDocument/2006/relationships/slide" Target="slides/slide36.xml"/><Relationship Id="rId48" Type="http://schemas.openxmlformats.org/officeDocument/2006/relationships/slide" Target="slides/slide37.xml"/><Relationship Id="rId49" Type="http://schemas.openxmlformats.org/officeDocument/2006/relationships/slide" Target="slides/slide38.xml"/><Relationship Id="rId50" Type="http://schemas.openxmlformats.org/officeDocument/2006/relationships/slide" Target="slides/slide39.xml"/><Relationship Id="rId51" Type="http://schemas.openxmlformats.org/officeDocument/2006/relationships/slide" Target="slides/slide40.xml"/><Relationship Id="rId52" Type="http://schemas.openxmlformats.org/officeDocument/2006/relationships/slide" Target="slides/slide41.xml"/><Relationship Id="rId53" Type="http://schemas.openxmlformats.org/officeDocument/2006/relationships/slide" Target="slides/slide42.xml"/><Relationship Id="rId54" Type="http://schemas.openxmlformats.org/officeDocument/2006/relationships/slide" Target="slides/slide43.xml"/><Relationship Id="rId55" Type="http://schemas.openxmlformats.org/officeDocument/2006/relationships/slide" Target="slides/slide44.xml"/><Relationship Id="rId56" Type="http://schemas.openxmlformats.org/officeDocument/2006/relationships/slide" Target="slides/slide45.xml"/><Relationship Id="rId57" Type="http://schemas.openxmlformats.org/officeDocument/2006/relationships/slide" Target="slides/slide46.xml"/><Relationship Id="rId58" Type="http://schemas.openxmlformats.org/officeDocument/2006/relationships/slide" Target="slides/slide47.xml"/><Relationship Id="rId59" Type="http://schemas.openxmlformats.org/officeDocument/2006/relationships/slide" Target="slides/slide48.xml"/><Relationship Id="rId60" Type="http://schemas.openxmlformats.org/officeDocument/2006/relationships/slide" Target="slides/slide49.xml"/><Relationship Id="rId61" Type="http://schemas.openxmlformats.org/officeDocument/2006/relationships/slide" Target="slides/slide50.xml"/><Relationship Id="rId62" Type="http://schemas.openxmlformats.org/officeDocument/2006/relationships/slide" Target="slides/slide51.xml"/><Relationship Id="rId63" Type="http://schemas.openxmlformats.org/officeDocument/2006/relationships/slide" Target="slides/slide52.xml"/><Relationship Id="rId64" Type="http://schemas.openxmlformats.org/officeDocument/2006/relationships/slide" Target="slides/slide53.xml"/><Relationship Id="rId65" Type="http://schemas.openxmlformats.org/officeDocument/2006/relationships/slide" Target="slides/slide54.xml"/><Relationship Id="rId66" Type="http://schemas.openxmlformats.org/officeDocument/2006/relationships/slide" Target="slides/slide55.xml"/><Relationship Id="rId67" Type="http://schemas.openxmlformats.org/officeDocument/2006/relationships/slide" Target="slides/slide56.xml"/><Relationship Id="rId68" Type="http://schemas.openxmlformats.org/officeDocument/2006/relationships/slide" Target="slides/slide57.xml"/><Relationship Id="rId69" Type="http://schemas.openxmlformats.org/officeDocument/2006/relationships/slide" Target="slides/slide58.xml"/><Relationship Id="rId70" Type="http://schemas.openxmlformats.org/officeDocument/2006/relationships/slide" Target="slides/slide59.xml"/><Relationship Id="rId71" Type="http://schemas.openxmlformats.org/officeDocument/2006/relationships/slide" Target="slides/slide60.xml"/><Relationship Id="rId7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A63F4-2E47-C141-AE24-C4FD613505A8}" type="datetimeFigureOut">
              <a:rPr lang="en-NL" smtClean="0"/>
              <a:t>20/07/2021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F94A6-5B42-1543-82CB-A93ADFEE31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17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718545" y="1637845"/>
            <a:ext cx="7402748" cy="782344"/>
          </a:xfrm>
          <a:prstGeom prst="rect">
            <a:avLst/>
          </a:prstGeom>
        </p:spPr>
        <p:txBody>
          <a:bodyPr/>
          <a:lstStyle>
            <a:lvl1pPr algn="l" defTabSz="88900">
              <a:defRPr sz="3500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en-GB"/>
              <a:t>Click to edit Master title style</a:t>
            </a:r>
            <a:endParaRPr lang="nl-NL" dirty="0"/>
          </a:p>
        </p:txBody>
      </p:sp>
      <p:sp>
        <p:nvSpPr>
          <p:cNvPr id="8" name="Subtitel 2"/>
          <p:cNvSpPr>
            <a:spLocks noGrp="1"/>
          </p:cNvSpPr>
          <p:nvPr>
            <p:ph type="subTitle" idx="1"/>
          </p:nvPr>
        </p:nvSpPr>
        <p:spPr>
          <a:xfrm>
            <a:off x="718544" y="2420189"/>
            <a:ext cx="740274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71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9136" y="1291083"/>
            <a:ext cx="7543260" cy="2961604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  <a:p>
            <a:pPr lvl="3"/>
            <a:r>
              <a:rPr lang="nl-BE" dirty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334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3652029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294672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334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548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05480" y="2028320"/>
            <a:ext cx="3668409" cy="291515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58573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585735" y="2028320"/>
            <a:ext cx="3668409" cy="22098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7926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3814" y="2979362"/>
            <a:ext cx="3665166" cy="1280581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10" name="Tijdelijke aanduiding voor afbeelding 3"/>
          <p:cNvSpPr>
            <a:spLocks noGrp="1"/>
          </p:cNvSpPr>
          <p:nvPr>
            <p:ph type="pic" sz="quarter" idx="22"/>
          </p:nvPr>
        </p:nvSpPr>
        <p:spPr>
          <a:xfrm>
            <a:off x="741804" y="2986658"/>
            <a:ext cx="3663950" cy="19568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23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3641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17974" y="2987706"/>
            <a:ext cx="3665166" cy="12504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19190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25964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25964" y="2987705"/>
            <a:ext cx="3665166" cy="1955769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2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9871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203200"/>
            <a:ext cx="9144000" cy="4940299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08957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34517" y="2874761"/>
            <a:ext cx="5765260" cy="60625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961AB"/>
                </a:solidFill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4517" y="3481016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200024"/>
            <a:ext cx="9144000" cy="2490369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33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714666" y="1140080"/>
            <a:ext cx="7402748" cy="667890"/>
          </a:xfrm>
          <a:prstGeom prst="rect">
            <a:avLst/>
          </a:prstGeom>
        </p:spPr>
        <p:txBody>
          <a:bodyPr/>
          <a:lstStyle>
            <a:lvl1pPr algn="l">
              <a:defRPr sz="3000" b="1" i="0" cap="none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8" name="Subtitel 2"/>
          <p:cNvSpPr>
            <a:spLocks noGrp="1"/>
          </p:cNvSpPr>
          <p:nvPr>
            <p:ph type="subTitle" idx="1"/>
          </p:nvPr>
        </p:nvSpPr>
        <p:spPr>
          <a:xfrm>
            <a:off x="714665" y="2005880"/>
            <a:ext cx="7402749" cy="22477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rgbClr val="B7B1A9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Klik om de 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774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9136" y="1291083"/>
            <a:ext cx="7543260" cy="2925318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  <a:p>
            <a:pPr lvl="3"/>
            <a:r>
              <a:rPr lang="nl-BE" dirty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674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3652029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289592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78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548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05480" y="2028320"/>
            <a:ext cx="3668409" cy="291515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58573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585735" y="2028320"/>
            <a:ext cx="3668409" cy="224613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493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3814" y="2979362"/>
            <a:ext cx="3665166" cy="1280581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10" name="Tijdelijke aanduiding voor afbeelding 3"/>
          <p:cNvSpPr>
            <a:spLocks noGrp="1"/>
          </p:cNvSpPr>
          <p:nvPr>
            <p:ph type="pic" sz="quarter" idx="22"/>
          </p:nvPr>
        </p:nvSpPr>
        <p:spPr>
          <a:xfrm>
            <a:off x="741804" y="2986658"/>
            <a:ext cx="3663950" cy="19568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23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840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17974" y="2987706"/>
            <a:ext cx="3665166" cy="1257723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19190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25964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25964" y="2987705"/>
            <a:ext cx="3665166" cy="1955769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2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525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195942"/>
            <a:ext cx="9144000" cy="4947557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3738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34517" y="2874761"/>
            <a:ext cx="5765260" cy="60625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961AB"/>
                </a:solidFill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4517" y="3481016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200024"/>
            <a:ext cx="9144000" cy="2490369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645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61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1BB0496-5031-0348-BC39-BA8B9452A4AC}"/>
              </a:ext>
            </a:extLst>
          </p:cNvPr>
          <p:cNvSpPr/>
          <p:nvPr userDrawn="1"/>
        </p:nvSpPr>
        <p:spPr>
          <a:xfrm>
            <a:off x="-1" y="4463414"/>
            <a:ext cx="9144000" cy="680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CFD6D04-712D-A341-B024-E0A0F83FA3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0079" y="401864"/>
            <a:ext cx="1834896" cy="536448"/>
          </a:xfrm>
          <a:prstGeom prst="rect">
            <a:avLst/>
          </a:prstGeom>
        </p:spPr>
      </p:pic>
      <p:pic>
        <p:nvPicPr>
          <p:cNvPr id="5" name="Afbeelding 4" descr="onderwijs achtergrond 16-9.png">
            <a:extLst>
              <a:ext uri="{FF2B5EF4-FFF2-40B4-BE49-F238E27FC236}">
                <a16:creationId xmlns:a16="http://schemas.microsoft.com/office/drawing/2014/main" id="{98412F5B-F097-B340-9FB2-8AD025D3DC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89" b="11889"/>
          <a:stretch/>
        </p:blipFill>
        <p:spPr bwMode="auto">
          <a:xfrm>
            <a:off x="0" y="4463415"/>
            <a:ext cx="9144000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FB9867A-4248-4F47-91FF-34244F521033}"/>
              </a:ext>
            </a:extLst>
          </p:cNvPr>
          <p:cNvSpPr/>
          <p:nvPr userDrawn="1"/>
        </p:nvSpPr>
        <p:spPr>
          <a:xfrm>
            <a:off x="0" y="1"/>
            <a:ext cx="9144000" cy="204930"/>
          </a:xfrm>
          <a:prstGeom prst="rect">
            <a:avLst/>
          </a:prstGeom>
          <a:solidFill>
            <a:srgbClr val="1961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4009BB9-9F87-DE40-B429-3CD7FA89B8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69972" y="4400550"/>
            <a:ext cx="1555750" cy="457200"/>
          </a:xfrm>
          <a:prstGeom prst="rect">
            <a:avLst/>
          </a:prstGeom>
        </p:spPr>
      </p:pic>
      <p:pic>
        <p:nvPicPr>
          <p:cNvPr id="6" name="Afbeelding 5" descr="onderwijs 2 achtergrond 16-9.png">
            <a:extLst>
              <a:ext uri="{FF2B5EF4-FFF2-40B4-BE49-F238E27FC236}">
                <a16:creationId xmlns:a16="http://schemas.microsoft.com/office/drawing/2014/main" id="{98B32079-0BD5-4C4C-84BD-99FB1D7D13D3}"/>
              </a:ext>
            </a:extLst>
          </p:cNvPr>
          <p:cNvPicPr>
            <a:picLocks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5" b="87413"/>
          <a:stretch/>
        </p:blipFill>
        <p:spPr bwMode="auto">
          <a:xfrm>
            <a:off x="0" y="204931"/>
            <a:ext cx="9144000" cy="44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4E462341-C58E-3349-BB58-5C78CA8455AE}"/>
              </a:ext>
            </a:extLst>
          </p:cNvPr>
          <p:cNvSpPr/>
          <p:nvPr userDrawn="1"/>
        </p:nvSpPr>
        <p:spPr>
          <a:xfrm>
            <a:off x="-1" y="92150"/>
            <a:ext cx="9144000" cy="113414"/>
          </a:xfrm>
          <a:prstGeom prst="rect">
            <a:avLst/>
          </a:prstGeom>
          <a:solidFill>
            <a:srgbClr val="0082C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D0CFF5F-F359-6E42-9B00-7FD91A5C79E6}"/>
              </a:ext>
            </a:extLst>
          </p:cNvPr>
          <p:cNvSpPr/>
          <p:nvPr userDrawn="1"/>
        </p:nvSpPr>
        <p:spPr>
          <a:xfrm>
            <a:off x="0" y="1"/>
            <a:ext cx="9144000" cy="92148"/>
          </a:xfrm>
          <a:prstGeom prst="rect">
            <a:avLst/>
          </a:prstGeom>
          <a:solidFill>
            <a:srgbClr val="1961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EA03890-2083-F543-B3EE-AD8DB82B475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269972" y="4400550"/>
            <a:ext cx="1555750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61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62" r:id="rId13"/>
    <p:sldLayoutId id="2147483976" r:id="rId1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ctrTitle"/>
          </p:nvPr>
        </p:nvSpPr>
        <p:spPr bwMode="auto">
          <a:xfrm>
            <a:off x="677863" y="1398588"/>
            <a:ext cx="7402512" cy="1173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dirty="0" err="1">
                <a:latin typeface="Segoe UI" pitchFamily="34" charset="0"/>
              </a:rPr>
              <a:t>Mendelian</a:t>
            </a:r>
            <a:r>
              <a:rPr lang="nl-NL" dirty="0">
                <a:latin typeface="Segoe UI" pitchFamily="34" charset="0"/>
              </a:rPr>
              <a:t> </a:t>
            </a:r>
            <a:r>
              <a:rPr lang="nl-NL" dirty="0" err="1">
                <a:latin typeface="Segoe UI" pitchFamily="34" charset="0"/>
              </a:rPr>
              <a:t>CMs</a:t>
            </a:r>
            <a:r>
              <a:rPr lang="nl-NL" dirty="0">
                <a:latin typeface="Segoe UI" pitchFamily="34" charset="0"/>
              </a:rPr>
              <a:t> in UKB</a:t>
            </a:r>
          </a:p>
        </p:txBody>
      </p:sp>
      <p:sp>
        <p:nvSpPr>
          <p:cNvPr id="20483" name="Subtitel 2"/>
          <p:cNvSpPr>
            <a:spLocks noGrp="1"/>
          </p:cNvSpPr>
          <p:nvPr>
            <p:ph type="subTitle" idx="1"/>
          </p:nvPr>
        </p:nvSpPr>
        <p:spPr bwMode="auto">
          <a:xfrm>
            <a:off x="677863" y="2647950"/>
            <a:ext cx="7402512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dirty="0" err="1">
                <a:latin typeface="Segoe UI" pitchFamily="34" charset="0"/>
                <a:cs typeface="Segoe UI" pitchFamily="34" charset="0"/>
              </a:rPr>
              <a:t>Characteristics</a:t>
            </a:r>
            <a:r>
              <a:rPr lang="nl-NL" dirty="0">
                <a:latin typeface="Segoe UI" pitchFamily="34" charset="0"/>
                <a:cs typeface="Segoe UI" pitchFamily="34" charset="0"/>
              </a:rPr>
              <a:t> of </a:t>
            </a:r>
            <a:r>
              <a:rPr lang="nl-NL" dirty="0" err="1">
                <a:latin typeface="Segoe UI" pitchFamily="34" charset="0"/>
                <a:cs typeface="Segoe UI" pitchFamily="34" charset="0"/>
              </a:rPr>
              <a:t>the</a:t>
            </a:r>
            <a:r>
              <a:rPr lang="nl-NL" dirty="0">
                <a:latin typeface="Segoe UI" pitchFamily="34" charset="0"/>
                <a:cs typeface="Segoe UI" pitchFamily="34" charset="0"/>
              </a:rPr>
              <a:t> </a:t>
            </a:r>
            <a:r>
              <a:rPr lang="nl-NL" dirty="0" err="1">
                <a:latin typeface="Segoe UI" pitchFamily="34" charset="0"/>
                <a:cs typeface="Segoe UI" pitchFamily="34" charset="0"/>
              </a:rPr>
              <a:t>cohorts</a:t>
            </a:r>
            <a:endParaRPr lang="nl-NL" dirty="0">
              <a:latin typeface="Segoe UI" pitchFamily="34" charset="0"/>
              <a:cs typeface="Segoe UI" pitchFamily="34" charset="0"/>
            </a:endParaRPr>
          </a:p>
          <a:p>
            <a:pPr eaLnBrk="1" hangingPunct="1"/>
            <a:r>
              <a:rPr lang="nl-NL" dirty="0">
                <a:latin typeface="Segoe UI" pitchFamily="34" charset="0"/>
                <a:cs typeface="Segoe UI" pitchFamily="34" charset="0"/>
              </a:rPr>
              <a:t>Marion van Vugt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79842" y="3363716"/>
              <a:ext cx="611953" cy="10106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91795" y="1995112"/>
              <a:ext cx="611953" cy="237926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15702" y="2963662"/>
              <a:ext cx="611953" cy="141071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193858" y="318063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759831" y="1812031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71784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029717" y="278058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619634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19634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9634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742025" y="3574270"/>
              <a:ext cx="611953" cy="8001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353978" y="2732052"/>
              <a:ext cx="611953" cy="16423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965931" y="1595059"/>
              <a:ext cx="611953" cy="277931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577884" y="3300549"/>
              <a:ext cx="611953" cy="10738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3956041" y="339118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567994" y="254897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133966" y="1411977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791900" y="3119373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381817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381817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381817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381817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381817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356623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42384" y="283771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42384" y="210919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42384" y="138068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42384" y="65216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24" name="pl124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822657" y="36458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822657" y="29173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22657" y="2188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22657" y="14603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822657" y="731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072787" y="-5569"/>
              <a:ext cx="57862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DCM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79842" y="3255583"/>
              <a:ext cx="611953" cy="111879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91795" y="1803115"/>
              <a:ext cx="611953" cy="25712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15702" y="3020048"/>
              <a:ext cx="611953" cy="135432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193858" y="3074407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759831" y="1620033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131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71784" y="721100"/>
              <a:ext cx="275882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029717" y="283696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619634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742025" y="3530375"/>
              <a:ext cx="611953" cy="84400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353978" y="2647117"/>
              <a:ext cx="611953" cy="172725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965931" y="1351672"/>
              <a:ext cx="611953" cy="30227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577884" y="3353723"/>
              <a:ext cx="611953" cy="10206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3956041" y="334729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567994" y="246403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133966" y="1170496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791900" y="317064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381817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381817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381817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42384" y="353809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42384" y="278143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42384" y="202478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126812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2657" y="3617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822657" y="2861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822657" y="21044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822657" y="13477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512871" y="-5569"/>
              <a:ext cx="490611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DCM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71806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43288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14769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7547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9028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50510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63654" y="1683190"/>
              <a:ext cx="1120106" cy="2677470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583760" y="612202"/>
              <a:ext cx="1120106" cy="374845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663957" y="709804"/>
              <a:ext cx="1120106" cy="36508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784063" y="1585588"/>
              <a:ext cx="1120106" cy="2775073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150560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436598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090207" y="53221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346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210314" y="1407999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263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299585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171066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425480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75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90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28784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67167" y="55896"/>
              <a:ext cx="363348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HCM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871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482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093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8704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677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288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6899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0510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07112"/>
              <a:ext cx="677400" cy="5354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96047" y="4307112"/>
              <a:ext cx="677400" cy="53549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873448" y="612202"/>
              <a:ext cx="67740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21792" y="4272028"/>
              <a:ext cx="338700" cy="8863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60493" y="4265697"/>
              <a:ext cx="338700" cy="94964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99193" y="4347999"/>
              <a:ext cx="338700" cy="1266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437893" y="4335337"/>
              <a:ext cx="338700" cy="25323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776594" y="764672"/>
              <a:ext cx="338700" cy="359598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115294" y="4322675"/>
              <a:ext cx="338700" cy="37985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812746" y="4133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490147" y="4133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22946" y="43461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501941" y="4098272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840641" y="4089956"/>
              <a:ext cx="178403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223942" y="4172395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62643" y="4161582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812141" y="58708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568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40043" y="414508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1666" y="331714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1666" y="235325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666" y="1392048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42384" y="425480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58066" y="3396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58066" y="24328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8066" y="1468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066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7388548" y="1611570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388548" y="201032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019327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22978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2238783"/>
              <a:ext cx="201455" cy="201456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458239"/>
              <a:ext cx="201455" cy="201456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677695"/>
              <a:ext cx="201455" cy="201456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88815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897151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310760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3116607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7734530" y="2036860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734530" y="2256316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734530" y="2475772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734530" y="2695228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734530" y="2914684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3143268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634291" y="55896"/>
              <a:ext cx="2704058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HCM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85325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81101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76876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33213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228988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8170" y="124764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16275" y="3361084"/>
              <a:ext cx="940528" cy="10132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56804" y="2058278"/>
              <a:ext cx="940528" cy="231609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97333" y="3505840"/>
              <a:ext cx="940528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37861" y="4229621"/>
              <a:ext cx="940528" cy="1447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340559" y="3181954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35108" y="187519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21617" y="332275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145" y="405049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385325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281101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36085" y="176876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333213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36085" y="228988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36085" y="124764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24190" y="3795352"/>
              <a:ext cx="940528" cy="5790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64719" y="2492547"/>
              <a:ext cx="940528" cy="188182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5776" y="4229621"/>
              <a:ext cx="940528" cy="1447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48474" y="3616223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43022" y="230946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383551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0060" y="405049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384" y="325250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384" y="2210265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384" y="116802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93375" y="3332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93375" y="22898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93375" y="1247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28796" y="-5569"/>
              <a:ext cx="51449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HCM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854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076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2974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6518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8740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5965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186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0408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2629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020481"/>
              <a:ext cx="925837" cy="135389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717676"/>
              <a:ext cx="925837" cy="265670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020481"/>
              <a:ext cx="925837" cy="135389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283739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93434" y="1534594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136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283739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854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076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42974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6518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8740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5965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186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0408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2629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454749"/>
              <a:ext cx="925837" cy="9196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713939"/>
              <a:ext cx="925837" cy="166043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283407"/>
              <a:ext cx="925837" cy="30909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327023"/>
              <a:ext cx="925837" cy="10473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27166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253085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2546" y="1102372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121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147894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1690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3905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96120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18334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5965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186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0408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262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071745" y="-5569"/>
              <a:ext cx="578837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HCM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664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1506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33481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5189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585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7427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926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11110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936798"/>
              <a:ext cx="925837" cy="14375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1499220"/>
              <a:ext cx="925837" cy="28751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972108"/>
              <a:ext cx="925837" cy="34022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080556"/>
              <a:ext cx="925837" cy="129382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413577" y="275371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93434" y="131613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19272" y="791073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91090" y="2899380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664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1506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33481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5189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585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7427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926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11110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3415991"/>
              <a:ext cx="925837" cy="9583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2505525"/>
              <a:ext cx="925837" cy="186885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368072"/>
              <a:ext cx="925837" cy="10063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556851" y="323291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82689" y="232244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62546" y="719053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34363" y="3187037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7892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66310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84727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103145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585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742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9269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11110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511830" y="-5569"/>
              <a:ext cx="490820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HCM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71806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43288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14769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7547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9028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50510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63654" y="1683190"/>
              <a:ext cx="1120106" cy="2677470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583760" y="612202"/>
              <a:ext cx="1120106" cy="374845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663957" y="821743"/>
              <a:ext cx="1120106" cy="3538918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784063" y="1473649"/>
              <a:ext cx="1120106" cy="2887012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150560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090207" y="647987"/>
              <a:ext cx="26760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114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254915" y="1296060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299585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171066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425480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75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90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28784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76766" y="55896"/>
              <a:ext cx="3614291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ACM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9210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5498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201787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108075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42354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8643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54931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61220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612202"/>
              <a:ext cx="2032202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421792" y="4342553"/>
              <a:ext cx="406440" cy="1810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828233" y="4233902"/>
              <a:ext cx="406440" cy="126759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234673" y="4306336"/>
              <a:ext cx="406440" cy="5432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641114" y="829504"/>
              <a:ext cx="406440" cy="353115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047554" y="4342553"/>
              <a:ext cx="406440" cy="18108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2445546" y="436598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580412" y="416879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86852" y="406014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93292" y="412874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710531" y="65191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206173" y="416879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1666" y="334392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1666" y="240680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1666" y="1472372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2384" y="532579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8066" y="3423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8066" y="248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8066" y="154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8066" y="612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388548" y="1721298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734530" y="2146588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734530" y="2366044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734530" y="2585500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34530" y="2804956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734530" y="3033540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43891" y="55896"/>
              <a:ext cx="268485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ACM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788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8767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39653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832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99210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8170" y="80096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16275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56804" y="1892843"/>
              <a:ext cx="940528" cy="248153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97333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37861" y="3878070"/>
              <a:ext cx="940528" cy="4963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340559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81088" y="1711667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21617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145" y="369894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37788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258767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36085" y="139653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31832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36085" y="199210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36085" y="80096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24190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64719" y="1892843"/>
              <a:ext cx="940528" cy="248153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5776" y="4374377"/>
              <a:ext cx="940528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48474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89003" y="1711667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429531" y="72110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0060" y="419129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384" y="3103617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384" y="191248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384" y="721345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93375" y="31832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93375" y="1992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93375" y="8009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38395" y="-5569"/>
              <a:ext cx="512578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ACM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71806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43288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14769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7547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9028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50510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63654" y="1683190"/>
              <a:ext cx="1120106" cy="2677470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583760" y="612202"/>
              <a:ext cx="1120106" cy="374845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663957" y="821743"/>
              <a:ext cx="1120106" cy="3538918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784063" y="1473649"/>
              <a:ext cx="1120106" cy="2887012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150560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090207" y="647987"/>
              <a:ext cx="26760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114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254915" y="1296060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299585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171066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425480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75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90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28784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76766" y="55896"/>
              <a:ext cx="3614291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ACM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48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956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7650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5735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1382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5522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360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21693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49778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77863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042619" y="3262650"/>
              <a:ext cx="925837" cy="11117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68457" y="1803508"/>
              <a:ext cx="925837" cy="25708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20132" y="3610064"/>
              <a:ext cx="925837" cy="76431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413577" y="307956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39415" y="162042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91090" y="3430935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40148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32956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257650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85735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0726" y="11382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365522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9360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221693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00726" y="149778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00726" y="77863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185893" y="3401615"/>
              <a:ext cx="925837" cy="9727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111731" y="2289888"/>
              <a:ext cx="925837" cy="208448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037568" y="1872991"/>
              <a:ext cx="925837" cy="25013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963405" y="3471098"/>
              <a:ext cx="925837" cy="9032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556851" y="3222486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82689" y="210680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408526" y="168990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334363" y="328801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357560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285645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42384" y="213730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2384" y="141816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42384" y="69901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365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22657" y="2936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22657" y="2216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22657" y="1497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22657" y="7786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081344" y="-5569"/>
              <a:ext cx="576917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ACM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885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168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452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67356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901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0271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310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05939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28773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171787"/>
              <a:ext cx="925837" cy="120258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568335"/>
              <a:ext cx="925837" cy="28060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572650"/>
              <a:ext cx="925837" cy="80172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298870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39415" y="1387300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3391615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885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168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4452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67356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901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60271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310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05939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28773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305408"/>
              <a:ext cx="925837" cy="10689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036008"/>
              <a:ext cx="925837" cy="23383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501524"/>
              <a:ext cx="925837" cy="287285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1223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18529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408526" y="131844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32275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2309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5143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97976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20810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602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31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0593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287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521429" y="-5569"/>
              <a:ext cx="488900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ACM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9967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7769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5572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3868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1671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930218"/>
              <a:ext cx="1120106" cy="3430443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1181226"/>
              <a:ext cx="1120106" cy="3179435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746737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410695" y="1508780"/>
              <a:ext cx="746737" cy="2851881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157432" y="4351123"/>
              <a:ext cx="746737" cy="9538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756462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1003637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03523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393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650261" y="1331191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299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486200" y="4177368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295906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163708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386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16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913013" y="1994456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913013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348511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13013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22013" y="2567967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13013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922013" y="2787423"/>
              <a:ext cx="201455" cy="20145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8258994" y="2366044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8258994" y="2585500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8258994" y="28140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68209" y="55896"/>
              <a:ext cx="3631406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DCM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993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847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702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9556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920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7750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76295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1483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11980"/>
              <a:ext cx="677400" cy="4868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96047" y="4311980"/>
              <a:ext cx="677400" cy="48681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873448" y="612202"/>
              <a:ext cx="67740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21792" y="4321814"/>
              <a:ext cx="290314" cy="3884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12107" y="4310715"/>
              <a:ext cx="290314" cy="49945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02422" y="4355112"/>
              <a:ext cx="290314" cy="5549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292736" y="4349562"/>
              <a:ext cx="290314" cy="11099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83051" y="4305166"/>
              <a:ext cx="290314" cy="5549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73365" y="709073"/>
              <a:ext cx="290314" cy="365158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163680" y="4327364"/>
              <a:ext cx="290314" cy="33297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812746" y="413822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490147" y="413822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122946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22349" y="4148059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812663" y="413312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102978" y="4181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93292" y="4173958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39006" y="4127577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884720" y="53148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64236" y="4149775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666" y="331958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1666" y="235812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1666" y="1399350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2384" y="435216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8066" y="33992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066" y="2437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8066" y="1476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8066" y="5148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635333" y="55896"/>
              <a:ext cx="2701974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DCM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506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030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2555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268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87930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16275" y="2953135"/>
              <a:ext cx="940528" cy="14212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856804" y="1531893"/>
              <a:ext cx="940528" cy="284248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7333" y="2479387"/>
              <a:ext cx="940528" cy="189498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37861" y="4058545"/>
              <a:ext cx="940528" cy="31583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340559" y="2770053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35108" y="134881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5636" y="2298352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62145" y="3877510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36085" y="37506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25030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12555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31268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187930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24190" y="3584798"/>
              <a:ext cx="940528" cy="7895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64719" y="2795219"/>
              <a:ext cx="940528" cy="15791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945776" y="4216461"/>
              <a:ext cx="940528" cy="1579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548474" y="3403622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43022" y="261213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3551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370060" y="4037332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2384" y="304721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2384" y="179968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93375" y="31268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93375" y="187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29838" y="-5569"/>
              <a:ext cx="5142904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DCM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79842" y="3363716"/>
              <a:ext cx="611953" cy="10106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91795" y="1995112"/>
              <a:ext cx="611953" cy="237926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15702" y="2963662"/>
              <a:ext cx="611953" cy="141071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193858" y="318063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759831" y="1812031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71784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029717" y="278058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619634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19634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9634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742025" y="3574270"/>
              <a:ext cx="611953" cy="8001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353978" y="2732052"/>
              <a:ext cx="611953" cy="16423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965931" y="1595059"/>
              <a:ext cx="611953" cy="277931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577884" y="3300549"/>
              <a:ext cx="611953" cy="10738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3956041" y="339118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567994" y="254897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133966" y="1411977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791900" y="3119373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381817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381817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381817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381817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381817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356623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42384" y="283771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42384" y="210919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42384" y="138068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42384" y="65216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24" name="pl124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822657" y="36458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822657" y="29173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22657" y="2188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22657" y="14603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822657" y="731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072787" y="-5569"/>
              <a:ext cx="57862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DCM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79842" y="3255583"/>
              <a:ext cx="611953" cy="111879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91795" y="1803115"/>
              <a:ext cx="611953" cy="25712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15702" y="3020048"/>
              <a:ext cx="611953" cy="135432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193858" y="3074407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759831" y="1620033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131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71784" y="721100"/>
              <a:ext cx="275882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029717" y="283696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619634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742025" y="3530375"/>
              <a:ext cx="611953" cy="84400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353978" y="2647117"/>
              <a:ext cx="611953" cy="172725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965931" y="1351672"/>
              <a:ext cx="611953" cy="30227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577884" y="3353723"/>
              <a:ext cx="611953" cy="10206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3956041" y="334729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567994" y="246403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133966" y="1170496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791900" y="317064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381817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381817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381817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42384" y="353809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42384" y="278143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42384" y="202478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126812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2657" y="3617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822657" y="2861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822657" y="21044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822657" y="13477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512871" y="-5569"/>
              <a:ext cx="490611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DCM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71806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43288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14769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7547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9028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50510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63654" y="1683190"/>
              <a:ext cx="1120106" cy="2677470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583760" y="612202"/>
              <a:ext cx="1120106" cy="374845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663957" y="709804"/>
              <a:ext cx="1120106" cy="36508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784063" y="1585588"/>
              <a:ext cx="1120106" cy="2775073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150560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436598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090207" y="53221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346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210314" y="1407999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263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299585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171066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425480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75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90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28784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67167" y="55896"/>
              <a:ext cx="363348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HCM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871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482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093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8704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677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288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6899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0510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07112"/>
              <a:ext cx="677400" cy="5354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96047" y="4307112"/>
              <a:ext cx="677400" cy="53549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873448" y="612202"/>
              <a:ext cx="67740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21792" y="4272028"/>
              <a:ext cx="338700" cy="8863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60493" y="4265697"/>
              <a:ext cx="338700" cy="94964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99193" y="4347999"/>
              <a:ext cx="338700" cy="1266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437893" y="4335337"/>
              <a:ext cx="338700" cy="25323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776594" y="764672"/>
              <a:ext cx="338700" cy="359598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115294" y="4322675"/>
              <a:ext cx="338700" cy="37985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812746" y="4133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490147" y="4133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22946" y="43461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501941" y="4098272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840641" y="4089956"/>
              <a:ext cx="178403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223942" y="4172395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62643" y="4161582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812141" y="58708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568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40043" y="414508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1666" y="331714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1666" y="235325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666" y="1392048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42384" y="425480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58066" y="3396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58066" y="24328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8066" y="1468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066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7388548" y="1611570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388548" y="201032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019327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22978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2238783"/>
              <a:ext cx="201455" cy="201456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458239"/>
              <a:ext cx="201455" cy="201456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677695"/>
              <a:ext cx="201455" cy="201456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88815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897151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310760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3116607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7734530" y="2036860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734530" y="2256316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734530" y="2475772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734530" y="2695228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734530" y="2914684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3143268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634291" y="55896"/>
              <a:ext cx="2704058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HCM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85325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81101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76876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33213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228988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8170" y="124764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16275" y="3361084"/>
              <a:ext cx="940528" cy="10132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56804" y="2058278"/>
              <a:ext cx="940528" cy="231609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97333" y="3505840"/>
              <a:ext cx="940528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37861" y="4229621"/>
              <a:ext cx="940528" cy="1447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340559" y="3181954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35108" y="187519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21617" y="332275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145" y="405049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385325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281101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36085" y="176876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333213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36085" y="228988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36085" y="124764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24190" y="3795352"/>
              <a:ext cx="940528" cy="5790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64719" y="2492547"/>
              <a:ext cx="940528" cy="188182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5776" y="4229621"/>
              <a:ext cx="940528" cy="1447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48474" y="3616223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43022" y="230946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383551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0060" y="405049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384" y="325250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384" y="2210265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384" y="116802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93375" y="3332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93375" y="22898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93375" y="1247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28796" y="-5569"/>
              <a:ext cx="51449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HCM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9210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5498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201787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108075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42354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8643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54931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61220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612202"/>
              <a:ext cx="2032202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421792" y="4342553"/>
              <a:ext cx="406440" cy="1810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828233" y="4233902"/>
              <a:ext cx="406440" cy="126759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234673" y="4306336"/>
              <a:ext cx="406440" cy="5432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641114" y="829504"/>
              <a:ext cx="406440" cy="353115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047554" y="4342553"/>
              <a:ext cx="406440" cy="18108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2445546" y="436598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580412" y="416879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86852" y="406014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93292" y="412874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710531" y="65191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206173" y="416879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1666" y="334392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1666" y="240680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1666" y="1472372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2384" y="532579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8066" y="3423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8066" y="248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8066" y="154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8066" y="612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388548" y="1721298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734530" y="2146588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734530" y="2366044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734530" y="2585500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34530" y="2804956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734530" y="3033540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43891" y="55896"/>
              <a:ext cx="268485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ACM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854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076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2974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6518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8740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5965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186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0408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2629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020481"/>
              <a:ext cx="925837" cy="135389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717676"/>
              <a:ext cx="925837" cy="265670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020481"/>
              <a:ext cx="925837" cy="135389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283739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93434" y="1534594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136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283739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854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076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42974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6518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8740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5965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186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0408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2629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454749"/>
              <a:ext cx="925837" cy="9196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713939"/>
              <a:ext cx="925837" cy="166043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283407"/>
              <a:ext cx="925837" cy="30909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327023"/>
              <a:ext cx="925837" cy="10473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27166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253085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2546" y="1102372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121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147894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1690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3905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96120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18334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5965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186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0408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262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071745" y="-5569"/>
              <a:ext cx="578837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HCM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664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1506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33481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5189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585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7427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926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11110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936798"/>
              <a:ext cx="925837" cy="14375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1499220"/>
              <a:ext cx="925837" cy="28751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972108"/>
              <a:ext cx="925837" cy="34022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080556"/>
              <a:ext cx="925837" cy="129382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413577" y="275371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93434" y="131613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19272" y="791073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91090" y="2899380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664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1506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33481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5189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585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7427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926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11110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3415991"/>
              <a:ext cx="925837" cy="9583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2505525"/>
              <a:ext cx="925837" cy="186885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368072"/>
              <a:ext cx="925837" cy="10063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556851" y="323291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82689" y="232244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62546" y="719053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34363" y="3187037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7892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66310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84727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103145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585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742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9269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11110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511830" y="-5569"/>
              <a:ext cx="490820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HCM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5973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25786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85600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295879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55693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856004"/>
              <a:ext cx="1120106" cy="3504657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856004"/>
              <a:ext cx="1120106" cy="3504657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746737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410695" y="1130281"/>
              <a:ext cx="746737" cy="323037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157432" y="4330186"/>
              <a:ext cx="746737" cy="30475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678415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678415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03523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123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650261" y="952692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106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486200" y="4156430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2879175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147731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29587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556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913013" y="1994456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913013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348511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13013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22013" y="2567967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13013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922013" y="2787423"/>
              <a:ext cx="201455" cy="20145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8258994" y="2366044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8258994" y="2585500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8258994" y="28140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76766" y="55896"/>
              <a:ext cx="3614291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ACM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9210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5498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201787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108075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42354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8643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54931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61220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612202"/>
              <a:ext cx="2032202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421792" y="4328066"/>
              <a:ext cx="406440" cy="3259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828233" y="4230280"/>
              <a:ext cx="406440" cy="130381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234673" y="4311768"/>
              <a:ext cx="406440" cy="48892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641114" y="856666"/>
              <a:ext cx="406440" cy="350399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047554" y="4328066"/>
              <a:ext cx="406440" cy="32595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2445546" y="43461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580412" y="4152462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86852" y="4052691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93292" y="4134179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710531" y="679077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206173" y="4152462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1666" y="334392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1666" y="240680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1666" y="1472372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2384" y="532579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8066" y="3423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8066" y="248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8066" y="154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8066" y="612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388548" y="1721298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734530" y="2146588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734530" y="2366044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734530" y="2585500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34530" y="2804956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734530" y="3033540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43891" y="55896"/>
              <a:ext cx="268485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ACM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401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715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20303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3344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0584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3730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76876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90022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1768766"/>
              <a:ext cx="925837" cy="260561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2637303"/>
              <a:ext cx="925837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459558" y="158568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385395" y="72110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311232" y="245626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237070" y="332671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401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0715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20303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3344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0584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63730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76876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90022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2637303"/>
              <a:ext cx="925837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1768766"/>
              <a:ext cx="925837" cy="260561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602831" y="245626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528669" y="158568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454506" y="72110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80344" y="332671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2621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55768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68914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82060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05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637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768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9002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403036" y="-5569"/>
              <a:ext cx="512578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ACM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2735687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00157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35171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00327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25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47426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960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7177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395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02593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67749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633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851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4068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02863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852519" y="3667770"/>
              <a:ext cx="621747" cy="7066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474266" y="2372326"/>
              <a:ext cx="621747" cy="200205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96013" y="900229"/>
              <a:ext cx="62174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17761" y="3314467"/>
              <a:ext cx="621747" cy="105990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071432" y="3486736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693179" y="218924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314926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936673" y="313138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3533446" y="726522"/>
              <a:ext cx="2735687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533446" y="3700157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533446" y="235171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533446" y="100327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65779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795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9012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5230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1447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533446" y="4374377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533446" y="302593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533446" y="167749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9686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59041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21216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83391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657796" y="3491119"/>
              <a:ext cx="621747" cy="8832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79543" y="2548977"/>
              <a:ext cx="621747" cy="182539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901290" y="1547952"/>
              <a:ext cx="621747" cy="28264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523037" y="3667770"/>
              <a:ext cx="621747" cy="7066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3876709" y="3309943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498456" y="236589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120203" y="136487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741950" y="3486736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6338723" y="726522"/>
              <a:ext cx="2735687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338723" y="3700157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338723" y="235171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338723" y="100327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4630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084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7065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3283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89500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338723" y="4374377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338723" y="302593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38723" y="1677496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77394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3956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0174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6391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28170" y="424779"/>
              <a:ext cx="2735687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72310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3533446" y="424779"/>
              <a:ext cx="2735687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4660635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73" name="rc73"/>
            <p:cNvSpPr/>
            <p:nvPr/>
          </p:nvSpPr>
          <p:spPr>
            <a:xfrm>
              <a:off x="6338723" y="424779"/>
              <a:ext cx="2735687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7561062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4548084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1633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7851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4068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02863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103411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6558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2776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89935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3533446" y="4548084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96866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59041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21216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83391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383938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461134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08288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70462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6338723" y="4548084"/>
              <a:ext cx="2735687" cy="0"/>
            </a:xfrm>
            <a:custGeom>
              <a:avLst/>
              <a:pathLst>
                <a:path w="2735687" h="0">
                  <a:moveTo>
                    <a:pt x="0" y="0"/>
                  </a:moveTo>
                  <a:lnTo>
                    <a:pt x="273568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77394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73956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0174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6391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6644664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26641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8881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5099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42384" y="2946313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42384" y="1597873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06" name="pl106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93375" y="30259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93375" y="1677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016703" y="-5569"/>
              <a:ext cx="576917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ACM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984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3107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60170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9263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18357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6530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5624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24717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53810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82903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79842" y="3520078"/>
              <a:ext cx="611953" cy="85429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91795" y="2210154"/>
              <a:ext cx="611953" cy="216422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15702" y="3292265"/>
              <a:ext cx="611953" cy="108211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193858" y="3338902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805811" y="202707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417764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029717" y="310918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401984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33107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260170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189263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619634" y="118357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366530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95624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224717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19634" y="153810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9634" y="82903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742025" y="3406172"/>
              <a:ext cx="611953" cy="9682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353978" y="2437967"/>
              <a:ext cx="611953" cy="193640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965931" y="1412808"/>
              <a:ext cx="611953" cy="29615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577884" y="3633985"/>
              <a:ext cx="611953" cy="7403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3956041" y="3227042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567994" y="225488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179947" y="12297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791900" y="345090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401984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33107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260170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381817" y="189263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381817" y="118357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366530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295624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381817" y="224717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381817" y="153810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381817" y="82903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358568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42384" y="287661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42384" y="216755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42384" y="145848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42384" y="74941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24" name="pl124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822657" y="36653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822657" y="2956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22657" y="22471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22657" y="15381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822657" y="8290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521429" y="-5569"/>
              <a:ext cx="488900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ACM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9769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717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4582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3472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0879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919948"/>
              <a:ext cx="1120106" cy="3440712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1171708"/>
              <a:ext cx="1120106" cy="3188953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746737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410695" y="1489091"/>
              <a:ext cx="746737" cy="2871570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157432" y="4351025"/>
              <a:ext cx="746737" cy="963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746193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994119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03523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389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650261" y="1311501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298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486200" y="4177269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2955105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162917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34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087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913013" y="1994456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913013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348511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13013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22013" y="2567967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13013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922013" y="2787423"/>
              <a:ext cx="201455" cy="20145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8258994" y="2366044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8258994" y="2585500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8258994" y="28140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68209" y="55896"/>
              <a:ext cx="3631406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DCM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993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847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702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9556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920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7750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76295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1483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11980"/>
              <a:ext cx="677400" cy="4868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96047" y="4311980"/>
              <a:ext cx="677400" cy="48681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873448" y="612202"/>
              <a:ext cx="67740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21792" y="4321532"/>
              <a:ext cx="290314" cy="3912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12107" y="4315942"/>
              <a:ext cx="290314" cy="44718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02422" y="4355071"/>
              <a:ext cx="290314" cy="5589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292736" y="4349481"/>
              <a:ext cx="290314" cy="11179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83051" y="4304763"/>
              <a:ext cx="290314" cy="55898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73365" y="704894"/>
              <a:ext cx="290314" cy="365576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163680" y="4327122"/>
              <a:ext cx="290314" cy="33539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812746" y="413822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490147" y="413822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122946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22349" y="414777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812663" y="4138353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102978" y="418131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93292" y="4173877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39006" y="412717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884720" y="52730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654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64236" y="4149533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666" y="331958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1666" y="235812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1666" y="1399350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2384" y="435216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8066" y="33992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066" y="2437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8066" y="1476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8066" y="5148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635333" y="55896"/>
              <a:ext cx="2701974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DCM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506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030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2555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268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87930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16275" y="2953135"/>
              <a:ext cx="940528" cy="14212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856804" y="1531893"/>
              <a:ext cx="940528" cy="284248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7333" y="2479387"/>
              <a:ext cx="940528" cy="189498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37861" y="4058545"/>
              <a:ext cx="940528" cy="31583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340559" y="2770053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35108" y="134881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5636" y="2298352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62145" y="3877510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36085" y="37506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25030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12555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31268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187930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24190" y="3584798"/>
              <a:ext cx="940528" cy="7895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64719" y="2795219"/>
              <a:ext cx="940528" cy="15791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945776" y="4216461"/>
              <a:ext cx="940528" cy="1579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548474" y="3403622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43022" y="261213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3551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370060" y="4037332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2384" y="304721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2384" y="179968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93375" y="31268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93375" y="187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29838" y="-5569"/>
              <a:ext cx="5142904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DCM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788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8767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39653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832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99210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8170" y="80096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16275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56804" y="1892843"/>
              <a:ext cx="940528" cy="248153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97333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37861" y="3878070"/>
              <a:ext cx="940528" cy="4963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340559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81088" y="1711667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21617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145" y="369894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37788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258767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36085" y="139653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31832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36085" y="199210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36085" y="80096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24190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64719" y="1892843"/>
              <a:ext cx="940528" cy="248153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5776" y="4374377"/>
              <a:ext cx="940528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48474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89003" y="1711667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429531" y="72110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0060" y="419129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384" y="3103617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384" y="191248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384" y="721345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93375" y="31832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93375" y="1992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93375" y="8009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38395" y="-5569"/>
              <a:ext cx="512578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ACM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27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8949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6624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429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11973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511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2786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20461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4813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75810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79842" y="3405827"/>
              <a:ext cx="611953" cy="96855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91795" y="2016168"/>
              <a:ext cx="611953" cy="235820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15702" y="2984718"/>
              <a:ext cx="611953" cy="138965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193858" y="322274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759831" y="1835133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71784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029717" y="280163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66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40127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328949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256624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18429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619634" y="111973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36511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92786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220461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19634" y="14813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9634" y="75810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742025" y="3574270"/>
              <a:ext cx="611953" cy="8001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353978" y="2753108"/>
              <a:ext cx="611953" cy="16212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965931" y="1595059"/>
              <a:ext cx="611953" cy="277931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577884" y="3300549"/>
              <a:ext cx="611953" cy="10738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3956041" y="339118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567994" y="2573979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133966" y="1411977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791900" y="3119373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40127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328949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256624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381817" y="18429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381817" y="111973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36511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292786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381817" y="220461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381817" y="14813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381817" y="75810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357149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42384" y="284824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42384" y="212499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42384" y="140173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42384" y="67848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24" name="pl124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822657" y="36511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822657" y="2927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22657" y="22046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22657" y="14813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822657" y="758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072787" y="-5569"/>
              <a:ext cx="57862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DCM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9850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4675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9500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7432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9914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2262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7087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1912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3673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79842" y="3294839"/>
              <a:ext cx="611953" cy="107953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91795" y="1822743"/>
              <a:ext cx="611953" cy="255163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15702" y="3039676"/>
              <a:ext cx="611953" cy="133470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193858" y="3113663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759831" y="1639661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71784" y="721100"/>
              <a:ext cx="275882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029717" y="285659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619634" y="399850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324675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249500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17432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9914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362262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287087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11912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13673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742025" y="3530375"/>
              <a:ext cx="611953" cy="84400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353978" y="2666745"/>
              <a:ext cx="611953" cy="170763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965931" y="1351672"/>
              <a:ext cx="611953" cy="30227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577884" y="3353723"/>
              <a:ext cx="611953" cy="10206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3956041" y="334729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567994" y="248366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87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133966" y="1170496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791900" y="317064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381817" y="399850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381817" y="324675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249500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17432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9914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381817" y="362262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287087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211912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13673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42384" y="354300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42384" y="279125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42384" y="203950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128775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2657" y="3622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822657" y="28708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822657" y="21191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822657" y="13673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512871" y="-5569"/>
              <a:ext cx="490611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DCM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8876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4498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0119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1687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67308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1390184"/>
              <a:ext cx="1120106" cy="2970477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612202"/>
              <a:ext cx="1120106" cy="374845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833219"/>
              <a:ext cx="746737" cy="3527441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410695" y="1176469"/>
              <a:ext cx="746737" cy="3184191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157432" y="4353358"/>
              <a:ext cx="746737" cy="7303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1214580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43461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03523" y="655630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483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650261" y="998880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436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486200" y="4179602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2937251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159346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16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673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913013" y="1994456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913013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348511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13013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22013" y="2567967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13013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922013" y="2787423"/>
              <a:ext cx="201455" cy="20145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8258994" y="2366044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8258994" y="2585500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8258994" y="28140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67167" y="55896"/>
              <a:ext cx="363348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HCM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6516202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879440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916998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954555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992113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4360661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3398219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2435777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63578" y="147333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63578" y="510892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40724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02635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404056" y="3550183"/>
              <a:ext cx="518334" cy="81047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22390" y="4158042"/>
              <a:ext cx="518334" cy="20261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440724" y="4310006"/>
              <a:ext cx="518334" cy="50654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959059" y="612202"/>
              <a:ext cx="518334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65966" y="3131455"/>
              <a:ext cx="345556" cy="122920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11522" y="4266509"/>
              <a:ext cx="345556" cy="94151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057078" y="4256048"/>
              <a:ext cx="345556" cy="104613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402635" y="4235125"/>
              <a:ext cx="345556" cy="12553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48191" y="1185648"/>
              <a:ext cx="345556" cy="3175013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93747" y="4276970"/>
              <a:ext cx="345556" cy="83690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574021" y="3372594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136956" y="398428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655291" y="4136251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129024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404941" y="2953866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95098" y="4088920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140655" y="4078459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86211" y="4059521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787166" y="1008059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607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177323" y="409938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42384" y="331859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42384" y="235615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42384" y="1393711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2384" y="43126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28784" y="3398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28784" y="2435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28784" y="14733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28784" y="5108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63578" y="454808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4407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40263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252506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86809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7388548" y="1611570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388548" y="201032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2019327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22978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238783"/>
              <a:ext cx="201455" cy="201456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458239"/>
              <a:ext cx="201455" cy="201456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677695"/>
              <a:ext cx="201455" cy="201456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88815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897151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310760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3116607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7734530" y="2036860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734530" y="2256316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734530" y="2475772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2695228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734530" y="2914684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3143268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569650" y="55896"/>
              <a:ext cx="2704058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HCM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3058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3429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6553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96780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28021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8678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9919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3116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62401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93641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042619" y="3361084"/>
              <a:ext cx="925837" cy="10132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68457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94294" y="3071571"/>
              <a:ext cx="925837" cy="130280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20132" y="4084864"/>
              <a:ext cx="925837" cy="28951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459558" y="3181954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39415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311232" y="2888490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237070" y="3903829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403058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33429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26553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96780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0726" y="128021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368678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99919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23116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00726" y="162401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00726" y="93641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185893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111731" y="1334498"/>
              <a:ext cx="925837" cy="30398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963405" y="4084864"/>
              <a:ext cx="925837" cy="28951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602831" y="332275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82689" y="1153463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408526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380344" y="3903829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360716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291957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42384" y="223197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2384" y="154438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42384" y="85679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36867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22657" y="29991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22657" y="23116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22657" y="1624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22657" y="9364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93437" y="-5569"/>
              <a:ext cx="51449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HCM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3581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586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18156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3044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4972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2012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74299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86587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979842" y="2828190"/>
              <a:ext cx="611953" cy="15461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591795" y="1377447"/>
              <a:ext cx="611953" cy="299692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203748" y="938407"/>
              <a:ext cx="611953" cy="34359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15702" y="3133610"/>
              <a:ext cx="611953" cy="124076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193858" y="264510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759831" y="1196271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71784" y="755325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029717" y="295052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619634" y="393581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619634" y="30586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218156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13044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619634" y="34972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9634" y="262012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174299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86587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742025" y="2961811"/>
              <a:ext cx="611953" cy="141256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353978" y="2064641"/>
              <a:ext cx="611953" cy="230973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965931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577884" y="3248142"/>
              <a:ext cx="611953" cy="112623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3956041" y="2782682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522013" y="1883606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121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133966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182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791900" y="306506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381817" y="393581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381817" y="30586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381817" y="218156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381817" y="13044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381817" y="349725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381817" y="262012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381817" y="174299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381817" y="86587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0" name="rc80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2" name="rc82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1" name="pl11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42384" y="341762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42384" y="254050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42384" y="166337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42384" y="78624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822657" y="34972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822657" y="26201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822657" y="17429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2657" y="865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071745" y="-5569"/>
              <a:ext cx="578837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HCM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4685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9180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23676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381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1933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642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80924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95419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979842" y="2890275"/>
              <a:ext cx="611953" cy="148410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591795" y="1321849"/>
              <a:ext cx="611953" cy="30525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203748" y="1186931"/>
              <a:ext cx="611953" cy="318744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15702" y="3244436"/>
              <a:ext cx="611953" cy="112994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193858" y="270719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759831" y="113876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71784" y="100384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189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029717" y="306135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619634" y="394685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619634" y="309180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223676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1381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619634" y="351933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9634" y="26642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180924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95419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742025" y="3025193"/>
              <a:ext cx="611953" cy="134918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353978" y="1979576"/>
              <a:ext cx="611953" cy="239480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965931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577884" y="3345624"/>
              <a:ext cx="611953" cy="102875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3956041" y="284211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522013" y="1798541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133966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791900" y="316254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61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381817" y="394685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381817" y="309180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381817" y="223676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381817" y="1381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381817" y="351933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381817" y="266428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381817" y="180924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381817" y="95419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0" name="rc80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2" name="rc82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1" name="pl11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42384" y="343970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42384" y="258466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42384" y="172961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42384" y="87457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822657" y="35193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822657" y="26642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822657" y="1809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2657" y="954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511830" y="-5569"/>
              <a:ext cx="490820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HCM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6277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26700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87124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296489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56912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871242"/>
              <a:ext cx="1120106" cy="348941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871242"/>
              <a:ext cx="1120106" cy="348941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1120106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784063" y="1130281"/>
              <a:ext cx="1120106" cy="323037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934505" y="693652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54611" y="693652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90207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123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210314" y="952692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106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384" y="2885270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148950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28784" y="2964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28784" y="15691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76766" y="55896"/>
              <a:ext cx="3614291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ACM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9210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5498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201787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108075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42354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8643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54931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61220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612202"/>
              <a:ext cx="2032202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421792" y="4327923"/>
              <a:ext cx="406440" cy="3273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828233" y="4229711"/>
              <a:ext cx="406440" cy="130950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234673" y="4311555"/>
              <a:ext cx="406440" cy="4910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641114" y="841365"/>
              <a:ext cx="406440" cy="351929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047554" y="4344292"/>
              <a:ext cx="406440" cy="16368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2445546" y="43461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580412" y="4152320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86852" y="4052121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93292" y="4133965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710531" y="663776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206173" y="417053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1666" y="334392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1666" y="240680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1666" y="1472372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2384" y="532579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8066" y="3423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8066" y="248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8066" y="154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8066" y="612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388548" y="1721298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734530" y="2146588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734530" y="2366044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734530" y="2585500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34530" y="2804956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734530" y="3033540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43891" y="55896"/>
              <a:ext cx="268485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ACM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401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715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20303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3344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0584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3730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76876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90022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1768766"/>
              <a:ext cx="925837" cy="260561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2637303"/>
              <a:ext cx="925837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459558" y="158568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385395" y="72110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311232" y="245626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237070" y="332671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401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0715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20303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3344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0584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63730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76876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90022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2637303"/>
              <a:ext cx="925837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1768766"/>
              <a:ext cx="925837" cy="260561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602831" y="245626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528669" y="158568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454506" y="72110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80344" y="332671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2621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55768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68914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82060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05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637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768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9002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403036" y="-5569"/>
              <a:ext cx="512578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ACM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48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956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7650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5735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1382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5522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360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21693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49778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77863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042619" y="3262650"/>
              <a:ext cx="925837" cy="11117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68457" y="1803508"/>
              <a:ext cx="925837" cy="25708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20132" y="3610064"/>
              <a:ext cx="925837" cy="76431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413577" y="307956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39415" y="162042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91090" y="3430935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40148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32956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257650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85735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0726" y="11382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365522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9360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221693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00726" y="149778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00726" y="77863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185893" y="3401615"/>
              <a:ext cx="925837" cy="9727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111731" y="2289888"/>
              <a:ext cx="925837" cy="208448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037568" y="1872991"/>
              <a:ext cx="925837" cy="25013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963405" y="3471098"/>
              <a:ext cx="925837" cy="9032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556851" y="3222486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82689" y="210680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408526" y="168990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334363" y="328801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357560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285645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42384" y="213730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2384" y="141816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42384" y="69901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365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22657" y="2936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22657" y="2216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22657" y="1497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22657" y="7786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081344" y="-5569"/>
              <a:ext cx="576917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ACM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0015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35171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00327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02593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67749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16275" y="3667770"/>
              <a:ext cx="940528" cy="7066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856804" y="2372326"/>
              <a:ext cx="940528" cy="200205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7333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37861" y="3314467"/>
              <a:ext cx="940528" cy="105990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294579" y="3486736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35108" y="218924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5636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16165" y="313138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36085" y="370015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235171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100327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302593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167749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24190" y="3491119"/>
              <a:ext cx="940528" cy="8832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64719" y="2548977"/>
              <a:ext cx="940528" cy="182539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05248" y="1547952"/>
              <a:ext cx="940528" cy="28264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945776" y="3667770"/>
              <a:ext cx="940528" cy="7066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502494" y="3309943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43022" y="236589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3551" y="136487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324080" y="3486736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2384" y="2946313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2384" y="1597873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93375" y="30259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93375" y="1677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016703" y="-5569"/>
              <a:ext cx="576917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ACM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984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31077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60170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9263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18357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6530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5624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24717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53810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8290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042619" y="3520078"/>
              <a:ext cx="925837" cy="85429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68457" y="2210154"/>
              <a:ext cx="925837" cy="216422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20132" y="3292265"/>
              <a:ext cx="925837" cy="108211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413577" y="3338902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39415" y="202707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91090" y="310918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401984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331077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260170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89263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0726" y="118357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366530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95624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224717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00726" y="153810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00726" y="8290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185893" y="3406172"/>
              <a:ext cx="925837" cy="9682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111731" y="2437967"/>
              <a:ext cx="925837" cy="193640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037568" y="1412808"/>
              <a:ext cx="925837" cy="29615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963405" y="3633985"/>
              <a:ext cx="925837" cy="7403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556851" y="3227042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82689" y="225488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408526" y="12297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334363" y="345090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358568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287661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42384" y="216755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2384" y="145848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42384" y="74941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36653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22657" y="2956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22657" y="22471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22657" y="15381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22657" y="8290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521429" y="-5569"/>
              <a:ext cx="488900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ACM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70045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8004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5963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4024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1983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1059631"/>
              <a:ext cx="1120106" cy="3301030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1059631"/>
              <a:ext cx="1120106" cy="3301030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1120106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784063" y="1507059"/>
              <a:ext cx="1120106" cy="2853601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934505" y="88204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54611" y="88204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90207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377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210314" y="1329470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287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384" y="296062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1640214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28784" y="30402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28784" y="17198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68209" y="55896"/>
              <a:ext cx="3631406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DCM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9440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699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4555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9211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821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577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7333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1089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10006"/>
              <a:ext cx="677400" cy="50654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96047" y="4310006"/>
              <a:ext cx="677400" cy="50654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873448" y="612202"/>
              <a:ext cx="67740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21792" y="4320076"/>
              <a:ext cx="290314" cy="40584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12107" y="4314278"/>
              <a:ext cx="290314" cy="46382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02422" y="4354863"/>
              <a:ext cx="290314" cy="5797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292736" y="4349065"/>
              <a:ext cx="290314" cy="11595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83051" y="4314278"/>
              <a:ext cx="290314" cy="46382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73365" y="690625"/>
              <a:ext cx="290314" cy="367003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163680" y="4331672"/>
              <a:ext cx="290314" cy="28989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812746" y="4136251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490147" y="4136251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122946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22349" y="4146321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812663" y="4136689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102978" y="4181108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93292" y="4173461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83607" y="4136689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884720" y="513036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633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64236" y="4155931"/>
              <a:ext cx="89201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666" y="331859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1666" y="235615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1666" y="1396390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2384" y="431269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8066" y="3398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066" y="2435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8066" y="14733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8066" y="5108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635333" y="55896"/>
              <a:ext cx="2701974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DCM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7429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7413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3739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7421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97405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8170" y="77389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16275" y="2953135"/>
              <a:ext cx="940528" cy="14212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56804" y="1847724"/>
              <a:ext cx="940528" cy="252665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97333" y="2637303"/>
              <a:ext cx="940528" cy="173707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37861" y="4058545"/>
              <a:ext cx="940528" cy="31583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340559" y="2770053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35108" y="166464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75636" y="2458174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145" y="3877510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377429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257413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36085" y="13739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317421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36085" y="197405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36085" y="77389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24190" y="3584798"/>
              <a:ext cx="940528" cy="7895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64719" y="2795219"/>
              <a:ext cx="940528" cy="15791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5776" y="4216461"/>
              <a:ext cx="940528" cy="1579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48474" y="3403622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43022" y="261213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383551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0060" y="4037332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384" y="309459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384" y="189443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384" y="69427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93375" y="3174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93375" y="19740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93375" y="7738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29838" y="-5569"/>
              <a:ext cx="5142904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DCM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83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3063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9441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8242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17044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6239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5040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23841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52643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81444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042619" y="3473672"/>
              <a:ext cx="925837" cy="9007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68457" y="2015388"/>
              <a:ext cx="925837" cy="235898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20132" y="3023319"/>
              <a:ext cx="925837" cy="13510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413577" y="3292637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293434" y="1832306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91090" y="284023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63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40183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33063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259441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88242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0726" y="117044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366239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95040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223841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00726" y="152643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00726" y="81444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185893" y="3580899"/>
              <a:ext cx="925837" cy="7934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111731" y="2787420"/>
              <a:ext cx="925837" cy="15869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037568" y="1672262"/>
              <a:ext cx="925837" cy="270211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963405" y="3302109"/>
              <a:ext cx="925837" cy="107226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556851" y="339781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82689" y="2608291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362546" y="1489180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126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334363" y="31190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358276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287078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42384" y="215879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2384" y="144681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42384" y="73482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36623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22657" y="29504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22657" y="22384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22657" y="15264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22657" y="8144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072787" y="-5569"/>
              <a:ext cx="57862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DCM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028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598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1681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7737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03076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313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883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453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4022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350206"/>
              <a:ext cx="925837" cy="102417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844073"/>
              <a:ext cx="925837" cy="253030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069061"/>
              <a:ext cx="925837" cy="13053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3169030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93434" y="1660991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288598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40028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598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51681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7737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03076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6313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883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1453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4022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530942"/>
              <a:ext cx="925837" cy="84343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687507"/>
              <a:ext cx="925837" cy="16868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402274"/>
              <a:ext cx="925837" cy="297210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350206"/>
              <a:ext cx="925837" cy="102417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349907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250442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2546" y="1219192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169030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5172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80870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206567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32265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6313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88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145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4022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512871" y="-5569"/>
              <a:ext cx="490611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DCM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8876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4498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0119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1687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67308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1390184"/>
              <a:ext cx="1120106" cy="2970477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612202"/>
              <a:ext cx="1120106" cy="374845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829381"/>
              <a:ext cx="1120106" cy="3531280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784063" y="1173005"/>
              <a:ext cx="1120106" cy="31876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934505" y="1214580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54611" y="43461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90207" y="651792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483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210314" y="99541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436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384" y="2937251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159346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28784" y="3016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28784" y="1673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67167" y="55896"/>
              <a:ext cx="363348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HCM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6516202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879440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916998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954555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992113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4360661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3398219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2435777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63578" y="147333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63578" y="510892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40724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02635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404056" y="3550183"/>
              <a:ext cx="518334" cy="810477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22390" y="4158042"/>
              <a:ext cx="518334" cy="20261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440724" y="4310006"/>
              <a:ext cx="518334" cy="50654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959059" y="612202"/>
              <a:ext cx="518334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65966" y="3130117"/>
              <a:ext cx="345556" cy="123054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11522" y="4266407"/>
              <a:ext cx="345556" cy="94254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057078" y="4255934"/>
              <a:ext cx="345556" cy="104727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402635" y="4234989"/>
              <a:ext cx="345556" cy="125672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48191" y="1182193"/>
              <a:ext cx="345556" cy="317846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093747" y="4282116"/>
              <a:ext cx="345556" cy="78545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574021" y="3372594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136956" y="398428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655291" y="4136251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129024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404941" y="2952528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95098" y="4088817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140655" y="4078345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86211" y="4059385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787166" y="1004604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607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177323" y="4106375"/>
              <a:ext cx="178403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42384" y="331859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42384" y="235615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42384" y="1393711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2384" y="43126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28784" y="3398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28784" y="2435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28784" y="14733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28784" y="5108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63578" y="4548084"/>
              <a:ext cx="6516202" cy="0"/>
            </a:xfrm>
            <a:custGeom>
              <a:avLst/>
              <a:pathLst>
                <a:path w="6516202" h="0">
                  <a:moveTo>
                    <a:pt x="0" y="0"/>
                  </a:moveTo>
                  <a:lnTo>
                    <a:pt x="65162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4407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40263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252506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86809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7388548" y="1611570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388548" y="201032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2019327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22978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238783"/>
              <a:ext cx="201455" cy="201456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458239"/>
              <a:ext cx="201455" cy="201456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677695"/>
              <a:ext cx="201455" cy="201456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88815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897151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310760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3116607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7734530" y="2036860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734530" y="2256316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734530" y="2475772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2695228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734530" y="2914684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3143268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569650" y="55896"/>
              <a:ext cx="2704058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HCM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3058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3429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6553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96780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28021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8678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9919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3116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62401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93641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042619" y="3361084"/>
              <a:ext cx="925837" cy="10132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68457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94294" y="3071571"/>
              <a:ext cx="925837" cy="130280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20132" y="4084864"/>
              <a:ext cx="925837" cy="28951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459558" y="3181954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39415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311232" y="2888490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237070" y="3903829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403058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334298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265539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96780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0726" y="128021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368678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99919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23116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00726" y="162401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00726" y="93641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185893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111731" y="1334498"/>
              <a:ext cx="925837" cy="30398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963405" y="4084864"/>
              <a:ext cx="925837" cy="28951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602831" y="332275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82689" y="1153463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408526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380344" y="3903829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360716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291957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42384" y="223197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2384" y="154438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42384" y="85679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36867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22657" y="29991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22657" y="23116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22657" y="1624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22657" y="9364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93437" y="-5569"/>
              <a:ext cx="51449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HCM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885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168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452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67356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901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0271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310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05939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28773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171787"/>
              <a:ext cx="925837" cy="120258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568335"/>
              <a:ext cx="925837" cy="28060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572650"/>
              <a:ext cx="925837" cy="80172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298870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39415" y="1387300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3391615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885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168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4452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67356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901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60271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310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05939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28773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305408"/>
              <a:ext cx="925837" cy="10689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036008"/>
              <a:ext cx="925837" cy="23383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501524"/>
              <a:ext cx="925837" cy="287285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1223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18529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408526" y="131844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32275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2309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5143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97976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20810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602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31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0593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287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521429" y="-5569"/>
              <a:ext cx="488900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ACM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3581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586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1815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30443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49725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201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74299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86587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828190"/>
              <a:ext cx="925837" cy="15461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1377447"/>
              <a:ext cx="925837" cy="299692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938407"/>
              <a:ext cx="925837" cy="34359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133610"/>
              <a:ext cx="925837" cy="124076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413577" y="264510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93434" y="1196271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19272" y="755325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91090" y="295052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3581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0586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18156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30443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49725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6201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74299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86587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2961811"/>
              <a:ext cx="925837" cy="141256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2064641"/>
              <a:ext cx="925837" cy="230973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248142"/>
              <a:ext cx="925837" cy="112623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556851" y="2782682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36708" y="1883606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121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62546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182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34363" y="306506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1762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54050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66337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78624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4972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6201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7429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865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071745" y="-5569"/>
              <a:ext cx="578837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HCM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468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09180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2367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38171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1933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6642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80924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9541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890275"/>
              <a:ext cx="925837" cy="148410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1321849"/>
              <a:ext cx="925837" cy="30525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1186931"/>
              <a:ext cx="925837" cy="318744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244436"/>
              <a:ext cx="925837" cy="112994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413577" y="270719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93434" y="113876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19272" y="100384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189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91090" y="306135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468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09180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2367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381719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1933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6642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80924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9541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3025193"/>
              <a:ext cx="925837" cy="134918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1979576"/>
              <a:ext cx="925837" cy="239480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345624"/>
              <a:ext cx="925837" cy="102875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556851" y="284211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36708" y="1798541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62546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34363" y="316254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61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3970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58466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72961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87457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193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6642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809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954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511830" y="-5569"/>
              <a:ext cx="490820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HCM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9967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7769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5572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3868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1671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930218"/>
              <a:ext cx="1120106" cy="3430443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1181226"/>
              <a:ext cx="1120106" cy="3179435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746737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410695" y="1508780"/>
              <a:ext cx="746737" cy="2851881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157432" y="4351123"/>
              <a:ext cx="746737" cy="9538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756462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1003637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03523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393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650261" y="1331191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299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486200" y="4177368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295906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163708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386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16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913013" y="1994456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913013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348511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13013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22013" y="2567967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13013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922013" y="2787423"/>
              <a:ext cx="201455" cy="20145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8258994" y="2366044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8258994" y="2585500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8258994" y="28140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68209" y="55896"/>
              <a:ext cx="3631406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DCM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993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847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702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9556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920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7750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76295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1483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11980"/>
              <a:ext cx="677400" cy="4868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96047" y="4311980"/>
              <a:ext cx="677400" cy="48681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873448" y="612202"/>
              <a:ext cx="67740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21792" y="4321814"/>
              <a:ext cx="290314" cy="3884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12107" y="4310715"/>
              <a:ext cx="290314" cy="49945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02422" y="4355112"/>
              <a:ext cx="290314" cy="5549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292736" y="4349562"/>
              <a:ext cx="290314" cy="11099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83051" y="4305166"/>
              <a:ext cx="290314" cy="5549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73365" y="709073"/>
              <a:ext cx="290314" cy="365158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163680" y="4327364"/>
              <a:ext cx="290314" cy="33297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812746" y="413822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490147" y="413822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122946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22349" y="4148059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812663" y="413312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102978" y="4181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93292" y="4173958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39006" y="4127577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884720" y="53148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64236" y="4149775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666" y="331958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1666" y="235812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1666" y="1399350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2384" y="435216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8066" y="33992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066" y="2437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8066" y="1476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8066" y="5148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635333" y="55896"/>
              <a:ext cx="2701974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DCM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506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030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2555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268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87930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16275" y="2953135"/>
              <a:ext cx="940528" cy="14212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856804" y="1531893"/>
              <a:ext cx="940528" cy="284248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7333" y="2479387"/>
              <a:ext cx="940528" cy="189498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37861" y="4058545"/>
              <a:ext cx="940528" cy="31583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340559" y="2770053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35108" y="134881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5636" y="2298352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62145" y="3877510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36085" y="37506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25030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12555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31268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187930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24190" y="3584798"/>
              <a:ext cx="940528" cy="7895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64719" y="2795219"/>
              <a:ext cx="940528" cy="15791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945776" y="4216461"/>
              <a:ext cx="940528" cy="1579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548474" y="3403622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43022" y="261213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3551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370060" y="4037332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2384" y="304721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2384" y="179968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93375" y="31268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93375" y="187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29838" y="-5569"/>
              <a:ext cx="5142904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DCM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UMCU PPT Onderzoek 16-9 NED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C Utrecht Onderzoek presentatie breedbeeld.pptx" id="{A1563C9B-44CC-5443-BC12-8755B8566186}" vid="{17C0AC6B-D617-7D4D-BB4E-FFE367DA9591}"/>
    </a:ext>
  </a:extLst>
</a:theme>
</file>

<file path=ppt/theme/theme2.xml><?xml version="1.0" encoding="utf-8"?>
<a:theme xmlns:a="http://schemas.openxmlformats.org/drawingml/2006/main" name="7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C Utrecht Onderzoek presentatie breedbeeld.pptx" id="{A1563C9B-44CC-5443-BC12-8755B8566186}" vid="{092511A9-8A8A-0547-B91E-86AB99F0E043}"/>
    </a:ext>
  </a:extLst>
</a:theme>
</file>

<file path=ppt/theme/theme3.xml><?xml version="1.0" encoding="utf-8"?>
<a:theme xmlns:a="http://schemas.openxmlformats.org/drawingml/2006/main" name="8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C Utrecht Onderzoek presentatie breedbeeld.pptx" id="{A1563C9B-44CC-5443-BC12-8755B8566186}" vid="{F8CB9C1C-9B1F-1140-911F-A8979D0DEE1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A50CC87A911942996C3B61A5853DB7" ma:contentTypeVersion="1" ma:contentTypeDescription="Een nieuw document maken." ma:contentTypeScope="" ma:versionID="7e3c6f6dd1801eea20e3ae08e315f7a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d7fdf0b8816a2e6c73b5ec523d062f61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Begindatum van de planning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Einddatum van de planning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A7026D-250A-4B3E-8B0F-32DD7573FF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F44C69-97BF-4C0E-88C3-D2486CD5EC6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4438CE1E-49B7-48AE-930A-21557002AA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UMCU PPT Onderzoek 16-9 NED</Template>
  <TotalTime>2167</TotalTime>
  <Words>11</Words>
  <Application>Microsoft Macintosh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UMCU PPT Onderzoek 16-9 NED</vt:lpstr>
      <vt:lpstr>7_Office-thema</vt:lpstr>
      <vt:lpstr>8_Office-thema</vt:lpstr>
      <vt:lpstr>Mendelian CMs in UKB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Update 14/10</dc:title>
  <dc:subject/>
  <dc:creator>Marion van Vugt</dc:creator>
  <cp:keywords/>
  <dc:description/>
  <cp:lastModifiedBy>mvanvugt</cp:lastModifiedBy>
  <cp:revision>84</cp:revision>
  <dcterms:created xsi:type="dcterms:W3CDTF">2020-10-14T09:16:28Z</dcterms:created>
  <dcterms:modified xsi:type="dcterms:W3CDTF">2021-07-22T11:45:39Z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0x0101004FA50CC87A911942996C3B61A5853DB7</vt:lpwstr>
  </property>
</Properties>
</file>