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2" r:id="rId5"/>
    <p:sldMasterId id="2147483674" r:id="rId6"/>
  </p:sldMasterIdLst>
  <p:notesMasterIdLst>
    <p:notesMasterId r:id="rId8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</p:sldIdLst>
  <p:sldSz cx="9144000" cy="5143500" type="screen16x9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1D5"/>
    <a:srgbClr val="1191FA"/>
    <a:srgbClr val="848384"/>
    <a:srgbClr val="FC6039"/>
    <a:srgbClr val="00C877"/>
    <a:srgbClr val="1961AB"/>
    <a:srgbClr val="0082CA"/>
    <a:srgbClr val="0096D4"/>
    <a:srgbClr val="0F84C9"/>
    <a:srgbClr val="B7B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20"/>
    <p:restoredTop sz="91831"/>
  </p:normalViewPr>
  <p:slideViewPr>
    <p:cSldViewPr snapToGrid="0" snapToObjects="1">
      <p:cViewPr varScale="1">
        <p:scale>
          <a:sx n="136" d="100"/>
          <a:sy n="136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A63F4-2E47-C141-AE24-C4FD613505A8}" type="datetimeFigureOut">
              <a:rPr lang="en-NL" smtClean="0"/>
              <a:t>20/07/2021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F94A6-5B42-1543-82CB-A93ADFEE31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17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1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6160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3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9467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34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098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92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64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04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87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03200"/>
            <a:ext cx="9144000" cy="494029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0895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3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4665" y="2005880"/>
            <a:ext cx="7402749" cy="22477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7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25318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74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8959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78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4613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9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4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7723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25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195942"/>
            <a:ext cx="9144000" cy="4947557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3738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4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6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BB0496-5031-0348-BC39-BA8B9452A4AC}"/>
              </a:ext>
            </a:extLst>
          </p:cNvPr>
          <p:cNvSpPr/>
          <p:nvPr userDrawn="1"/>
        </p:nvSpPr>
        <p:spPr>
          <a:xfrm>
            <a:off x="-1" y="4463414"/>
            <a:ext cx="9144000" cy="68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CFD6D04-712D-A341-B024-E0A0F83FA3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0079" y="401864"/>
            <a:ext cx="1834896" cy="536448"/>
          </a:xfrm>
          <a:prstGeom prst="rect">
            <a:avLst/>
          </a:prstGeom>
        </p:spPr>
      </p:pic>
      <p:pic>
        <p:nvPicPr>
          <p:cNvPr id="5" name="Afbeelding 4" descr="onderwijs achtergrond 16-9.png">
            <a:extLst>
              <a:ext uri="{FF2B5EF4-FFF2-40B4-BE49-F238E27FC236}">
                <a16:creationId xmlns:a16="http://schemas.microsoft.com/office/drawing/2014/main" id="{98412F5B-F097-B340-9FB2-8AD025D3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9" b="11889"/>
          <a:stretch/>
        </p:blipFill>
        <p:spPr bwMode="auto">
          <a:xfrm>
            <a:off x="0" y="4463415"/>
            <a:ext cx="9144000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FB9867A-4248-4F47-91FF-34244F521033}"/>
              </a:ext>
            </a:extLst>
          </p:cNvPr>
          <p:cNvSpPr/>
          <p:nvPr userDrawn="1"/>
        </p:nvSpPr>
        <p:spPr>
          <a:xfrm>
            <a:off x="0" y="1"/>
            <a:ext cx="9144000" cy="204930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009BB9-9F87-DE40-B429-3CD7FA89B8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  <p:pic>
        <p:nvPicPr>
          <p:cNvPr id="6" name="Afbeelding 5" descr="onderwijs 2 achtergrond 16-9.png">
            <a:extLst>
              <a:ext uri="{FF2B5EF4-FFF2-40B4-BE49-F238E27FC236}">
                <a16:creationId xmlns:a16="http://schemas.microsoft.com/office/drawing/2014/main" id="{98B32079-0BD5-4C4C-84BD-99FB1D7D13D3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 b="87413"/>
          <a:stretch/>
        </p:blipFill>
        <p:spPr bwMode="auto">
          <a:xfrm>
            <a:off x="0" y="204931"/>
            <a:ext cx="9144000" cy="44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E462341-C58E-3349-BB58-5C78CA8455AE}"/>
              </a:ext>
            </a:extLst>
          </p:cNvPr>
          <p:cNvSpPr/>
          <p:nvPr userDrawn="1"/>
        </p:nvSpPr>
        <p:spPr>
          <a:xfrm>
            <a:off x="-1" y="92150"/>
            <a:ext cx="9144000" cy="113414"/>
          </a:xfrm>
          <a:prstGeom prst="rect">
            <a:avLst/>
          </a:prstGeom>
          <a:solidFill>
            <a:srgbClr val="0082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D0CFF5F-F359-6E42-9B00-7FD91A5C79E6}"/>
              </a:ext>
            </a:extLst>
          </p:cNvPr>
          <p:cNvSpPr/>
          <p:nvPr userDrawn="1"/>
        </p:nvSpPr>
        <p:spPr>
          <a:xfrm>
            <a:off x="0" y="1"/>
            <a:ext cx="9144000" cy="92148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A03890-2083-F543-B3EE-AD8DB82B47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61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62" r:id="rId13"/>
    <p:sldLayoutId id="2147483976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677863" y="1398588"/>
            <a:ext cx="7402512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</a:rPr>
              <a:t>Mendelian</a:t>
            </a:r>
            <a:r>
              <a:rPr lang="nl-NL" dirty="0">
                <a:latin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</a:rPr>
              <a:t>CMs</a:t>
            </a:r>
            <a:r>
              <a:rPr lang="nl-NL" dirty="0">
                <a:latin typeface="Segoe UI" pitchFamily="34" charset="0"/>
              </a:rPr>
              <a:t> in UKB</a:t>
            </a: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677863" y="2647950"/>
            <a:ext cx="7402512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  <a:cs typeface="Segoe UI" pitchFamily="34" charset="0"/>
              </a:rPr>
              <a:t>Characteristics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of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the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cohorts</a:t>
            </a:r>
            <a:endParaRPr lang="nl-NL" dirty="0">
              <a:latin typeface="Segoe UI" pitchFamily="34" charset="0"/>
              <a:cs typeface="Segoe UI" pitchFamily="34" charset="0"/>
            </a:endParaRPr>
          </a:p>
          <a:p>
            <a:pPr eaLnBrk="1" hangingPunct="1"/>
            <a:r>
              <a:rPr lang="nl-NL" dirty="0">
                <a:latin typeface="Segoe UI" pitchFamily="34" charset="0"/>
                <a:cs typeface="Segoe UI" pitchFamily="34" charset="0"/>
              </a:rPr>
              <a:t>Marion van Vugt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363716"/>
              <a:ext cx="611953" cy="10106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1995112"/>
              <a:ext cx="611953" cy="237926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63662"/>
              <a:ext cx="611953" cy="14107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18063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1203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78058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32052"/>
              <a:ext cx="611953" cy="16423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4897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6623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377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091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3806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5216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45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1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188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6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3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55583"/>
              <a:ext cx="611953" cy="111879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03115"/>
              <a:ext cx="611953" cy="25712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20048"/>
              <a:ext cx="611953" cy="135432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074407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2003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3696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47117"/>
              <a:ext cx="611953" cy="17272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6403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380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8143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247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681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17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61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04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47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709804"/>
              <a:ext cx="1120106" cy="36508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585588"/>
              <a:ext cx="1120106" cy="27750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5322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10314" y="140799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71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82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09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04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77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288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89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510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07112"/>
              <a:ext cx="677400" cy="535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07112"/>
              <a:ext cx="677400" cy="5354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272028"/>
              <a:ext cx="338700" cy="886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60493" y="4265697"/>
              <a:ext cx="338700" cy="9496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99193" y="4347999"/>
              <a:ext cx="338700" cy="126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37893" y="4335337"/>
              <a:ext cx="338700" cy="2532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76594" y="764672"/>
              <a:ext cx="338700" cy="35959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15294" y="4322675"/>
              <a:ext cx="338700" cy="3798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12746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0147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229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01941" y="409827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840641" y="4089956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3942" y="4172395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62643" y="41615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12141" y="5870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0043" y="414508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714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325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2048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2548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68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4291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61084"/>
              <a:ext cx="940528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2058278"/>
              <a:ext cx="940528" cy="23160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505840"/>
              <a:ext cx="940528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87519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95352"/>
              <a:ext cx="940528" cy="5790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492547"/>
              <a:ext cx="940528" cy="18818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616223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3094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25250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221026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116802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332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2289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1247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17676"/>
              <a:ext cx="925837" cy="2656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3459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54749"/>
              <a:ext cx="925837" cy="9196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713939"/>
              <a:ext cx="925837" cy="16604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83407"/>
              <a:ext cx="925837" cy="3090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27023"/>
              <a:ext cx="925837" cy="10473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716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3085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102372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4789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69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390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612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8334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6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18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40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6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936798"/>
              <a:ext cx="925837" cy="1437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499220"/>
              <a:ext cx="925837" cy="28751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72108"/>
              <a:ext cx="925837" cy="3402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080556"/>
              <a:ext cx="925837" cy="12938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537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31613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9107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89938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415991"/>
              <a:ext cx="925837" cy="9583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505525"/>
              <a:ext cx="925837" cy="18688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68072"/>
              <a:ext cx="925837" cy="10063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32329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82689" y="23224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9053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870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789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631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4727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10314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58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42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926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111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821743"/>
              <a:ext cx="1120106" cy="353891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473649"/>
              <a:ext cx="1120106" cy="288701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647987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54915" y="129606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42553"/>
              <a:ext cx="406440" cy="181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3902"/>
              <a:ext cx="406440" cy="12675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06336"/>
              <a:ext cx="406440" cy="5432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29504"/>
              <a:ext cx="406440" cy="35311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2553"/>
              <a:ext cx="406440" cy="1810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6014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2874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519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3878070"/>
              <a:ext cx="940528" cy="4963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81088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69894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374377"/>
              <a:ext cx="940528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89003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29531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19129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3617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248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2134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3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2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00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38395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821743"/>
              <a:ext cx="1120106" cy="353891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473649"/>
              <a:ext cx="1120106" cy="288701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647987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54915" y="129606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262650"/>
              <a:ext cx="925837" cy="11117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1803508"/>
              <a:ext cx="925837" cy="2570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610064"/>
              <a:ext cx="925837" cy="7643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0795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1620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430935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1615"/>
              <a:ext cx="925837" cy="9727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289888"/>
              <a:ext cx="925837" cy="20844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872991"/>
              <a:ext cx="925837" cy="250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471098"/>
              <a:ext cx="925837" cy="9032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2486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10680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6899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2880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7560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5645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3730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1816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6990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5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36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1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49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778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71787"/>
              <a:ext cx="925837" cy="12025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68335"/>
              <a:ext cx="925837" cy="28060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572650"/>
              <a:ext cx="925837" cy="80172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887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387300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391615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05408"/>
              <a:ext cx="925837" cy="10689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036008"/>
              <a:ext cx="925837" cy="23383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01524"/>
              <a:ext cx="925837" cy="28728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223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18529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184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32275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2309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5143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7976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20810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0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31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59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8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967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76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572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868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671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30218"/>
              <a:ext cx="1120106" cy="3430443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81226"/>
              <a:ext cx="1120106" cy="3179435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508780"/>
              <a:ext cx="746737" cy="285188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123"/>
              <a:ext cx="746737" cy="953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5646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100363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3119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36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906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3708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8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1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814"/>
              <a:ext cx="290314" cy="3884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0715"/>
              <a:ext cx="290314" cy="4994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112"/>
              <a:ext cx="290314" cy="554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562"/>
              <a:ext cx="290314" cy="1109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5166"/>
              <a:ext cx="290314" cy="5549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9073"/>
              <a:ext cx="290314" cy="36515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364"/>
              <a:ext cx="290314" cy="33297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805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312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95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57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314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77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363716"/>
              <a:ext cx="611953" cy="10106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1995112"/>
              <a:ext cx="611953" cy="237926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63662"/>
              <a:ext cx="611953" cy="14107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18063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1203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78058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32052"/>
              <a:ext cx="611953" cy="16423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4897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6623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377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091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3806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5216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45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1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188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6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3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55583"/>
              <a:ext cx="611953" cy="111879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03115"/>
              <a:ext cx="611953" cy="25712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20048"/>
              <a:ext cx="611953" cy="135432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074407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2003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3696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47117"/>
              <a:ext cx="611953" cy="17272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6403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380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8143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247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681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17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61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04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47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709804"/>
              <a:ext cx="1120106" cy="36508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585588"/>
              <a:ext cx="1120106" cy="27750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5322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10314" y="140799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71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82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09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04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77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288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89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510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07112"/>
              <a:ext cx="677400" cy="535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07112"/>
              <a:ext cx="677400" cy="5354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272028"/>
              <a:ext cx="338700" cy="886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60493" y="4265697"/>
              <a:ext cx="338700" cy="9496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99193" y="4347999"/>
              <a:ext cx="338700" cy="126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37893" y="4335337"/>
              <a:ext cx="338700" cy="2532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76594" y="764672"/>
              <a:ext cx="338700" cy="35959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15294" y="4322675"/>
              <a:ext cx="338700" cy="3798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12746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0147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229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01941" y="409827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840641" y="4089956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3942" y="4172395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62643" y="41615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12141" y="5870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0043" y="414508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714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325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2048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2548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68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4291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61084"/>
              <a:ext cx="940528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2058278"/>
              <a:ext cx="940528" cy="23160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505840"/>
              <a:ext cx="940528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87519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95352"/>
              <a:ext cx="940528" cy="5790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492547"/>
              <a:ext cx="940528" cy="18818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616223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3094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25250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221026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116802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332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2289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1247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42553"/>
              <a:ext cx="406440" cy="181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3902"/>
              <a:ext cx="406440" cy="12675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06336"/>
              <a:ext cx="406440" cy="5432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29504"/>
              <a:ext cx="406440" cy="35311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2553"/>
              <a:ext cx="406440" cy="1810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6014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2874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519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17676"/>
              <a:ext cx="925837" cy="2656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3459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54749"/>
              <a:ext cx="925837" cy="9196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713939"/>
              <a:ext cx="925837" cy="16604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83407"/>
              <a:ext cx="925837" cy="3090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27023"/>
              <a:ext cx="925837" cy="10473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716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3085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102372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4789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69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390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612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8334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6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18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40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6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936798"/>
              <a:ext cx="925837" cy="1437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499220"/>
              <a:ext cx="925837" cy="28751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72108"/>
              <a:ext cx="925837" cy="3402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080556"/>
              <a:ext cx="925837" cy="12938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537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31613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9107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89938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415991"/>
              <a:ext cx="925837" cy="9583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505525"/>
              <a:ext cx="925837" cy="18688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68072"/>
              <a:ext cx="925837" cy="10063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32329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82689" y="23224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9053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870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789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631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4727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10314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58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42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926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111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5973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25786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85600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5879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55693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856004"/>
              <a:ext cx="1120106" cy="3504657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856004"/>
              <a:ext cx="1120106" cy="3504657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130281"/>
              <a:ext cx="746737" cy="323037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30186"/>
              <a:ext cx="746737" cy="30475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67841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67841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95269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5643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87917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47731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29587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55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28066"/>
              <a:ext cx="406440" cy="325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0280"/>
              <a:ext cx="406440" cy="13038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11768"/>
              <a:ext cx="406440" cy="4889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56666"/>
              <a:ext cx="406440" cy="350399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28066"/>
              <a:ext cx="406440" cy="3259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52462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52691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34179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79077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52462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59558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5395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11232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7070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602831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28669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454506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80344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262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5768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8914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2060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05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37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68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00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2735687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0015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5171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00327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25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7426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60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177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95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2593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7749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633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851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068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2863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52519" y="3667770"/>
              <a:ext cx="621747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474266" y="2372326"/>
              <a:ext cx="621747" cy="20020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96013" y="900229"/>
              <a:ext cx="62174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17761" y="3314467"/>
              <a:ext cx="621747" cy="10599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071432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693179" y="218924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314926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36673" y="313138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533446" y="726522"/>
              <a:ext cx="2735687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533446" y="370015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33446" y="235171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33446" y="100327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5779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795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012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230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1447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33446" y="437437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533446" y="302593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533446" y="167749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9686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59041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1216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83391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657796" y="3491119"/>
              <a:ext cx="621747" cy="8832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79543" y="2548977"/>
              <a:ext cx="621747" cy="18253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901290" y="1547952"/>
              <a:ext cx="621747" cy="2826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23037" y="3667770"/>
              <a:ext cx="621747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876709" y="330994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98456" y="236589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120203" y="136487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41950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6338723" y="726522"/>
              <a:ext cx="2735687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38723" y="370015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338723" y="235171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338723" y="100327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4630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084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7065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3283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9500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38723" y="437437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38723" y="302593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38723" y="167749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77394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3956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0174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6391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28170" y="424779"/>
              <a:ext cx="2735687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72310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3533446" y="424779"/>
              <a:ext cx="2735687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660635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73" name="rc73"/>
            <p:cNvSpPr/>
            <p:nvPr/>
          </p:nvSpPr>
          <p:spPr>
            <a:xfrm>
              <a:off x="6338723" y="424779"/>
              <a:ext cx="2735687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561062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4548084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1633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7851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4068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02863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103411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6558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2776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89935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3533446" y="4548084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96866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9041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21216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83391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383938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461134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8288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70462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6338723" y="4548084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77394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3956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0174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6391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6644664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26641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8881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5099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42384" y="294631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42384" y="159787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93375" y="3025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3375" y="1677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016703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984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107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0170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9263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8357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653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5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4717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53810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82903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520078"/>
              <a:ext cx="611953" cy="8542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2210154"/>
              <a:ext cx="611953" cy="21642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3292265"/>
              <a:ext cx="611953" cy="108211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338902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805811" y="202707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417764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310918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984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3107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60170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9263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18357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653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5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24717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53810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82903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406172"/>
              <a:ext cx="611953" cy="9682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437967"/>
              <a:ext cx="611953" cy="19364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412808"/>
              <a:ext cx="611953" cy="29615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633985"/>
              <a:ext cx="611953" cy="7403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22704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25488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79947" y="12297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45090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984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3107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60170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9263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18357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653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5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24717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53810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82903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8568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7661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6755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45848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74941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65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56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247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5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829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769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17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4582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472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0879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19948"/>
              <a:ext cx="1120106" cy="3440712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71708"/>
              <a:ext cx="1120106" cy="318895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489091"/>
              <a:ext cx="746737" cy="2871570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025"/>
              <a:ext cx="746737" cy="963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46193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994119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389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1150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26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510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2917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4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087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532"/>
              <a:ext cx="290314" cy="3912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5942"/>
              <a:ext cx="290314" cy="44718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071"/>
              <a:ext cx="290314" cy="558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481"/>
              <a:ext cx="290314" cy="1117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4763"/>
              <a:ext cx="290314" cy="5589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4894"/>
              <a:ext cx="290314" cy="365576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122"/>
              <a:ext cx="290314" cy="33539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777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8353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1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877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17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2730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533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3878070"/>
              <a:ext cx="940528" cy="4963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81088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69894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374377"/>
              <a:ext cx="940528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89003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29531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19129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3617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248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2134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3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2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00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38395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27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949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6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429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197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11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2786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0461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813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5810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405827"/>
              <a:ext cx="611953" cy="9685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2016168"/>
              <a:ext cx="611953" cy="23582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84718"/>
              <a:ext cx="611953" cy="138965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22274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3513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80163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27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949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6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429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1197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511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2786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20461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813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5810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53108"/>
              <a:ext cx="611953" cy="1621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73979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27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949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6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429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1197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511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2786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20461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813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5810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714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4824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2499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40173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7848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51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27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204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81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58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850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4675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9500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43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914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2262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7087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1912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673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94839"/>
              <a:ext cx="611953" cy="107953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22743"/>
              <a:ext cx="611953" cy="25516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39676"/>
              <a:ext cx="611953" cy="1334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11366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3966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5659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850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4675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9500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43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914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2262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7087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1912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673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66745"/>
              <a:ext cx="611953" cy="17076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8366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850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4675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9500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43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914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2262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7087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1912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673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4300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9125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395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8775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22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708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1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67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8876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4498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0119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1687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7308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390184"/>
              <a:ext cx="1120106" cy="2970477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833219"/>
              <a:ext cx="746737" cy="3527441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176469"/>
              <a:ext cx="746737" cy="318419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3358"/>
              <a:ext cx="746737" cy="7303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214580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65563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99888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960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3725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59346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16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673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7944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1699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95455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9921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398219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43577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47333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510892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550183"/>
              <a:ext cx="518334" cy="81047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22390" y="4158042"/>
              <a:ext cx="518334" cy="20261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440724" y="4310006"/>
              <a:ext cx="518334" cy="50654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59059" y="612202"/>
              <a:ext cx="518334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65966" y="3131455"/>
              <a:ext cx="345556" cy="122920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1522" y="4266509"/>
              <a:ext cx="345556" cy="94151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57078" y="4256048"/>
              <a:ext cx="345556" cy="10461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402635" y="4235125"/>
              <a:ext cx="345556" cy="12553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48191" y="1185648"/>
              <a:ext cx="345556" cy="317501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93747" y="4276970"/>
              <a:ext cx="345556" cy="83690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574021" y="337259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36956" y="398428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655291" y="413625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129024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04941" y="295386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95098" y="408892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140655" y="4078459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86211" y="4059521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87166" y="100805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77323" y="409938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42384" y="331859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23561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2384" y="139371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126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8784" y="339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28784" y="243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28784" y="1473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28784" y="51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361084"/>
              <a:ext cx="925837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3071571"/>
              <a:ext cx="925837" cy="130280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59558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311232" y="2888490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237070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1334498"/>
              <a:ext cx="925837" cy="30398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602831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1153463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80344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60716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91957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23197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54438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8567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8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99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311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6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936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93437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581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586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8156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044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97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2012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4299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6587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79842" y="2828190"/>
              <a:ext cx="611953" cy="15461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91795" y="1377447"/>
              <a:ext cx="611953" cy="29969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03748" y="938407"/>
              <a:ext cx="611953" cy="3435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15702" y="3133610"/>
              <a:ext cx="611953" cy="12407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193858" y="26451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59831" y="1196271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71784" y="75532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029717" y="295052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19634" y="393581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0586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218156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13044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9634" y="3497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262012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174299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86587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42025" y="2961811"/>
              <a:ext cx="611953" cy="14125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53978" y="2064641"/>
              <a:ext cx="611953" cy="230973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65931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77884" y="3248142"/>
              <a:ext cx="611953" cy="112623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956041" y="278268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22013" y="1883606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3396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791900" y="306506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381817" y="393581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381817" y="30586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218156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13044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381817" y="3497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381817" y="262012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174299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86587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42384" y="341762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42384" y="25405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42384" y="166337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78624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22657" y="3497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22657" y="2620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22657" y="1742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865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685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918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3676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81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93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642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80924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5419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79842" y="2890275"/>
              <a:ext cx="611953" cy="14841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91795" y="1321849"/>
              <a:ext cx="611953" cy="30525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03748" y="1186931"/>
              <a:ext cx="611953" cy="318744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15702" y="3244436"/>
              <a:ext cx="611953" cy="11299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193858" y="27071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59831" y="113876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71784" y="100384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189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029717" y="306135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19634" y="394685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0918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223676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1381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9634" y="35193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26642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180924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95419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42025" y="3025193"/>
              <a:ext cx="611953" cy="134918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53978" y="1979576"/>
              <a:ext cx="611953" cy="23948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65931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77884" y="3345624"/>
              <a:ext cx="611953" cy="10287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956041" y="284211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22013" y="1798541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3396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791900" y="31625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381817" y="394685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381817" y="30918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223676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1381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381817" y="35193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381817" y="26642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180924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95419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42384" y="343970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42384" y="258466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42384" y="172961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87457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22657" y="3519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22657" y="2664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22657" y="1809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954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262650"/>
              <a:ext cx="925837" cy="11117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1803508"/>
              <a:ext cx="925837" cy="2570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610064"/>
              <a:ext cx="925837" cy="7643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0795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1620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430935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1615"/>
              <a:ext cx="925837" cy="9727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289888"/>
              <a:ext cx="925837" cy="20844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872991"/>
              <a:ext cx="925837" cy="250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471098"/>
              <a:ext cx="925837" cy="9032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2486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10680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6899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2880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7560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5645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3730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1816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6990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5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36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1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49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778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71787"/>
              <a:ext cx="925837" cy="12025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68335"/>
              <a:ext cx="925837" cy="28060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572650"/>
              <a:ext cx="925837" cy="80172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887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387300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391615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05408"/>
              <a:ext cx="925837" cy="10689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036008"/>
              <a:ext cx="925837" cy="23383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01524"/>
              <a:ext cx="925837" cy="28728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223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18529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184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32275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2309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5143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7976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20810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0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31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59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8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967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76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572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868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671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30218"/>
              <a:ext cx="1120106" cy="3430443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81226"/>
              <a:ext cx="1120106" cy="3179435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508780"/>
              <a:ext cx="746737" cy="285188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123"/>
              <a:ext cx="746737" cy="953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5646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100363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3119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36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906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3708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8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1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814"/>
              <a:ext cx="290314" cy="3884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0715"/>
              <a:ext cx="290314" cy="4994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112"/>
              <a:ext cx="290314" cy="554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562"/>
              <a:ext cx="290314" cy="1109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5166"/>
              <a:ext cx="290314" cy="5549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9073"/>
              <a:ext cx="290314" cy="36515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364"/>
              <a:ext cx="290314" cy="33297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805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312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95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57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314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77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MCU PPT Onderzoek 16-9 NE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17C0AC6B-D617-7D4D-BB4E-FFE367DA9591}"/>
    </a:ext>
  </a:extLst>
</a:theme>
</file>

<file path=ppt/theme/theme2.xml><?xml version="1.0" encoding="utf-8"?>
<a:theme xmlns:a="http://schemas.openxmlformats.org/drawingml/2006/main" name="7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092511A9-8A8A-0547-B91E-86AB99F0E043}"/>
    </a:ext>
  </a:extLst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F8CB9C1C-9B1F-1140-911F-A8979D0DEE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A50CC87A911942996C3B61A5853DB7" ma:contentTypeVersion="1" ma:contentTypeDescription="Een nieuw document maken." ma:contentTypeScope="" ma:versionID="7e3c6f6dd1801eea20e3ae08e315f7a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7fdf0b8816a2e6c73b5ec523d062f6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A7026D-250A-4B3E-8B0F-32DD7573F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F44C69-97BF-4C0E-88C3-D2486CD5EC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438CE1E-49B7-48AE-930A-21557002AA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Onderzoek 16-9 NED</Template>
  <TotalTime>2167</TotalTime>
  <Words>11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UMCU PPT Onderzoek 16-9 NED</vt:lpstr>
      <vt:lpstr>7_Office-thema</vt:lpstr>
      <vt:lpstr>8_Office-thema</vt:lpstr>
      <vt:lpstr>Mendelian CMs in UKB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Update 14/10</dc:title>
  <dc:subject/>
  <dc:creator>Marion van Vugt</dc:creator>
  <cp:keywords/>
  <dc:description/>
  <cp:lastModifiedBy>mvanvugt</cp:lastModifiedBy>
  <cp:revision>84</cp:revision>
  <dcterms:created xsi:type="dcterms:W3CDTF">2020-10-14T09:16:28Z</dcterms:created>
  <dcterms:modified xsi:type="dcterms:W3CDTF">2021-07-21T13:30:47Z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0x0101004FA50CC87A911942996C3B61A5853DB7</vt:lpwstr>
  </property>
</Properties>
</file>