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ABC3-7703-8740-8E86-489352E51C01}" type="datetimeFigureOut">
              <a:rPr lang="nl-NL" smtClean="0"/>
              <a:t>08-11-19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21A0-D824-3743-A076-A9D0FB1876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492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ABC3-7703-8740-8E86-489352E51C01}" type="datetimeFigureOut">
              <a:rPr lang="nl-NL" smtClean="0"/>
              <a:t>08-11-19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21A0-D824-3743-A076-A9D0FB1876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502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ABC3-7703-8740-8E86-489352E51C01}" type="datetimeFigureOut">
              <a:rPr lang="nl-NL" smtClean="0"/>
              <a:t>08-11-19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21A0-D824-3743-A076-A9D0FB1876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1199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ABC3-7703-8740-8E86-489352E51C01}" type="datetimeFigureOut">
              <a:rPr lang="nl-NL" smtClean="0"/>
              <a:t>08-11-19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21A0-D824-3743-A076-A9D0FB1876B9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4496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ABC3-7703-8740-8E86-489352E51C01}" type="datetimeFigureOut">
              <a:rPr lang="nl-NL" smtClean="0"/>
              <a:t>08-11-19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21A0-D824-3743-A076-A9D0FB1876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782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ABC3-7703-8740-8E86-489352E51C01}" type="datetimeFigureOut">
              <a:rPr lang="nl-NL" smtClean="0"/>
              <a:t>08-11-19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21A0-D824-3743-A076-A9D0FB1876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2641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ABC3-7703-8740-8E86-489352E51C01}" type="datetimeFigureOut">
              <a:rPr lang="nl-NL" smtClean="0"/>
              <a:t>08-11-19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21A0-D824-3743-A076-A9D0FB1876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5004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ABC3-7703-8740-8E86-489352E51C01}" type="datetimeFigureOut">
              <a:rPr lang="nl-NL" smtClean="0"/>
              <a:t>08-11-19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21A0-D824-3743-A076-A9D0FB1876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4763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ABC3-7703-8740-8E86-489352E51C01}" type="datetimeFigureOut">
              <a:rPr lang="nl-NL" smtClean="0"/>
              <a:t>08-11-19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21A0-D824-3743-A076-A9D0FB1876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8979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ABC3-7703-8740-8E86-489352E51C01}" type="datetimeFigureOut">
              <a:rPr lang="nl-NL" smtClean="0"/>
              <a:t>08-11-19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21A0-D824-3743-A076-A9D0FB1876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342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ABC3-7703-8740-8E86-489352E51C01}" type="datetimeFigureOut">
              <a:rPr lang="nl-NL" smtClean="0"/>
              <a:t>08-11-19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21A0-D824-3743-A076-A9D0FB1876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64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ABC3-7703-8740-8E86-489352E51C01}" type="datetimeFigureOut">
              <a:rPr lang="nl-NL" smtClean="0"/>
              <a:t>08-11-19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21A0-D824-3743-A076-A9D0FB1876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049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ABC3-7703-8740-8E86-489352E51C01}" type="datetimeFigureOut">
              <a:rPr lang="nl-NL" smtClean="0"/>
              <a:t>08-11-19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21A0-D824-3743-A076-A9D0FB1876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361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ABC3-7703-8740-8E86-489352E51C01}" type="datetimeFigureOut">
              <a:rPr lang="nl-NL" smtClean="0"/>
              <a:t>08-11-19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21A0-D824-3743-A076-A9D0FB1876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885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ABC3-7703-8740-8E86-489352E51C01}" type="datetimeFigureOut">
              <a:rPr lang="nl-NL" smtClean="0"/>
              <a:t>08-11-19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21A0-D824-3743-A076-A9D0FB1876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216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ABC3-7703-8740-8E86-489352E51C01}" type="datetimeFigureOut">
              <a:rPr lang="nl-NL" smtClean="0"/>
              <a:t>08-11-19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21A0-D824-3743-A076-A9D0FB1876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191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ABC3-7703-8740-8E86-489352E51C01}" type="datetimeFigureOut">
              <a:rPr lang="nl-NL" smtClean="0"/>
              <a:t>08-11-19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21A0-D824-3743-A076-A9D0FB1876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080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ABC3-7703-8740-8E86-489352E51C01}" type="datetimeFigureOut">
              <a:rPr lang="nl-NL" smtClean="0"/>
              <a:t>08-11-19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21A0-D824-3743-A076-A9D0FB1876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569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234ABC3-7703-8740-8E86-489352E51C01}" type="datetimeFigureOut">
              <a:rPr lang="nl-NL" smtClean="0"/>
              <a:t>08-11-19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47921A0-D824-3743-A076-A9D0FB1876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666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  <p:sldLayoutId id="214748378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069F5-789C-FE40-891F-6C1BC1F2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Unsupervised</a:t>
            </a:r>
            <a:r>
              <a:rPr lang="nl-NL" dirty="0"/>
              <a:t> image </a:t>
            </a:r>
            <a:r>
              <a:rPr lang="nl-NL" dirty="0" err="1"/>
              <a:t>segmentation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A6741E-D73D-314F-974C-E70F526F3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7486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NL" dirty="0" err="1"/>
              <a:t>Create</a:t>
            </a:r>
            <a:r>
              <a:rPr lang="nl-NL" dirty="0"/>
              <a:t> a folder,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hold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images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scripts.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Make a folder </a:t>
            </a:r>
            <a:r>
              <a:rPr lang="nl-NL" dirty="0" err="1"/>
              <a:t>for</a:t>
            </a:r>
            <a:r>
              <a:rPr lang="nl-NL" dirty="0"/>
              <a:t> output images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it’s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first iteration, set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”</a:t>
            </a:r>
            <a:r>
              <a:rPr lang="nl-NL" dirty="0" err="1"/>
              <a:t>first_run</a:t>
            </a:r>
            <a:r>
              <a:rPr lang="nl-NL" dirty="0"/>
              <a:t>” </a:t>
            </a:r>
            <a:r>
              <a:rPr lang="nl-NL" dirty="0" err="1"/>
              <a:t>to</a:t>
            </a:r>
            <a:r>
              <a:rPr lang="nl-NL" dirty="0"/>
              <a:t> True, </a:t>
            </a:r>
            <a:r>
              <a:rPr lang="nl-NL" dirty="0" err="1"/>
              <a:t>and</a:t>
            </a:r>
            <a:r>
              <a:rPr lang="nl-NL" dirty="0"/>
              <a:t> run </a:t>
            </a:r>
            <a:r>
              <a:rPr lang="nl-NL" dirty="0" err="1"/>
              <a:t>the</a:t>
            </a:r>
            <a:r>
              <a:rPr lang="nl-NL" dirty="0"/>
              <a:t> script </a:t>
            </a:r>
            <a:r>
              <a:rPr lang="nl-NL" dirty="0" err="1"/>
              <a:t>manually</a:t>
            </a:r>
            <a:r>
              <a:rPr lang="nl-NL" dirty="0"/>
              <a:t> on a single image,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completed</a:t>
            </a:r>
            <a:r>
              <a:rPr lang="nl-NL" dirty="0"/>
              <a:t>, set “</a:t>
            </a:r>
            <a:r>
              <a:rPr lang="nl-NL" dirty="0" err="1"/>
              <a:t>first_run</a:t>
            </a:r>
            <a:r>
              <a:rPr lang="nl-NL" dirty="0"/>
              <a:t>”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false</a:t>
            </a: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Run </a:t>
            </a:r>
            <a:r>
              <a:rPr lang="nl-NL" dirty="0" err="1"/>
              <a:t>gpurun.sh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batch </a:t>
            </a:r>
            <a:r>
              <a:rPr lang="nl-NL" dirty="0" err="1"/>
              <a:t>process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machine</a:t>
            </a:r>
          </a:p>
          <a:p>
            <a:pPr marL="0" indent="0">
              <a:buNone/>
            </a:pPr>
            <a:r>
              <a:rPr lang="nl-NL" dirty="0"/>
              <a:t>4.    Run </a:t>
            </a:r>
            <a:r>
              <a:rPr lang="nl-NL" dirty="0" err="1"/>
              <a:t>batchObj.sh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batch </a:t>
            </a:r>
            <a:r>
              <a:rPr lang="nl-NL" dirty="0" err="1"/>
              <a:t>process</a:t>
            </a:r>
            <a:r>
              <a:rPr lang="nl-NL" dirty="0"/>
              <a:t> on a cluster </a:t>
            </a:r>
            <a:r>
              <a:rPr lang="nl-NL" dirty="0" err="1"/>
              <a:t>using</a:t>
            </a:r>
            <a:r>
              <a:rPr lang="nl-NL" dirty="0"/>
              <a:t> SGE</a:t>
            </a:r>
          </a:p>
          <a:p>
            <a:pPr marL="0" indent="0">
              <a:buNone/>
            </a:pPr>
            <a:r>
              <a:rPr lang="nl-NL" dirty="0"/>
              <a:t>5.    Change parameters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neccesary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editing </a:t>
            </a:r>
            <a:r>
              <a:rPr lang="nl-NL" dirty="0" err="1"/>
              <a:t>them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batch processing scripts</a:t>
            </a:r>
          </a:p>
        </p:txBody>
      </p:sp>
    </p:spTree>
    <p:extLst>
      <p:ext uri="{BB962C8B-B14F-4D97-AF65-F5344CB8AC3E}">
        <p14:creationId xmlns:p14="http://schemas.microsoft.com/office/powerpoint/2010/main" val="3131760606"/>
      </p:ext>
    </p:extLst>
  </p:cSld>
  <p:clrMapOvr>
    <a:masterClrMapping/>
  </p:clrMapOvr>
</p:sld>
</file>

<file path=ppt/theme/theme1.xml><?xml version="1.0" encoding="utf-8"?>
<a:theme xmlns:a="http://schemas.openxmlformats.org/drawingml/2006/main" name="Druppel">
  <a:themeElements>
    <a:clrScheme name="Druppel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uppel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uppe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{EAE94BDC-EA02-E94F-BE0E-944ECBAFCEFD}tf10001073</Template>
  <TotalTime>12</TotalTime>
  <Words>99</Words>
  <Application>Microsoft Macintosh PowerPoint</Application>
  <PresentationFormat>Breedbeeld</PresentationFormat>
  <Paragraphs>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Druppel</vt:lpstr>
      <vt:lpstr>Unsupervised image segmentation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image segmentation</dc:title>
  <dc:creator>Microsoft Office-gebruiker</dc:creator>
  <cp:lastModifiedBy>Microsoft Office-gebruiker</cp:lastModifiedBy>
  <cp:revision>2</cp:revision>
  <dcterms:created xsi:type="dcterms:W3CDTF">2019-11-08T12:58:57Z</dcterms:created>
  <dcterms:modified xsi:type="dcterms:W3CDTF">2019-11-08T13:11:21Z</dcterms:modified>
</cp:coreProperties>
</file>