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</a:t>
            </a:r>
            <a:r>
              <a:rPr lang="ru-RU" dirty="0" smtClean="0"/>
              <a:t>Змейка</a:t>
            </a:r>
            <a:r>
              <a:rPr lang="en-GB" dirty="0" smtClean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Буду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smtClean="0">
                <a:solidFill>
                  <a:schemeClr val="dk1"/>
                </a:solidFill>
              </a:rPr>
              <a:t>рад </a:t>
            </a:r>
            <a:r>
              <a:rPr lang="en-GB" sz="1800" dirty="0" err="1">
                <a:solidFill>
                  <a:schemeClr val="dk1"/>
                </a:solidFill>
              </a:rPr>
              <a:t>ответить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на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ваши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вопросы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получить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обратную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связь</a:t>
            </a:r>
            <a:r>
              <a:rPr lang="en-GB" sz="1800" dirty="0">
                <a:solidFill>
                  <a:schemeClr val="dk1"/>
                </a:solidFill>
              </a:rPr>
              <a:t>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Л</a:t>
            </a:r>
            <a:r>
              <a:rPr lang="ru-RU" sz="1800" dirty="0" smtClean="0"/>
              <a:t>ишнее время.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463909" y="1066909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Играя в игру твоего лишнего времени становится меньше.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Этот проект создан для тех, кто </a:t>
            </a:r>
            <a:r>
              <a:rPr lang="ru-RU" sz="1800" dirty="0"/>
              <a:t>х</a:t>
            </a:r>
            <a:r>
              <a:rPr lang="ru-RU" sz="1800" dirty="0" smtClean="0"/>
              <a:t>очет вернуться в детство и для тех у кого много лишнего времени.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Этот проект был создан для всех и он будет бесплатным в сети интернет.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Прибыли не будет, будут радостные эмоции от того, что кто-то играет в мою игру.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Она выглядит очень простенькой, прямо как в 90-х годах выглядела змейка, поэтому она затягивает.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</a:t>
            </a:r>
            <a:r>
              <a:rPr lang="en-GB" sz="18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GB" sz="18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демонстрацию</a:t>
            </a:r>
            <a:r>
              <a:rPr lang="en-GB" sz="18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!</a:t>
            </a:r>
            <a:endParaRPr sz="18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ru-RU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Змейка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063" y="1569277"/>
            <a:ext cx="5269324" cy="2962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Изменение вида игры, чтобы она была больше похожа на змейку 90-х годов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</Words>
  <Application>Microsoft Office PowerPoint</Application>
  <PresentationFormat>Экран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Algoritmika (May 2021) 02</vt:lpstr>
      <vt:lpstr>Презентация проекта &lt;Змейка&gt;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&lt;Змейка&gt;</dc:title>
  <dc:creator>SchoolChild_01</dc:creator>
  <cp:lastModifiedBy>SchoolChild_01</cp:lastModifiedBy>
  <cp:revision>3</cp:revision>
  <dcterms:modified xsi:type="dcterms:W3CDTF">2023-10-25T16:48:52Z</dcterms:modified>
</cp:coreProperties>
</file>