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E68D-9931-42AD-AA64-A3F77ED41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0590A-0AAD-4124-8363-24AF01B5C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4FD7C-7757-4C7D-A01E-E07751BF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EDEE-9A7E-450C-BBEC-328772541CD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EA857-E83C-4BB5-BE46-8CC1BE4B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B2C4A-5B98-4520-B921-31A494F5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B132-8EFE-40B1-906C-727AAC01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6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76F8-AC59-47C8-8E53-1B41CF46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B370-EA49-4984-AC80-26E4D630A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C1012-3B81-499E-BE7B-A4C98F9E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EDEE-9A7E-450C-BBEC-328772541CD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90C87-9768-49B4-98BC-A2BA3FA5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8D0B8-A7F4-4467-AB28-2ABF51F6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B132-8EFE-40B1-906C-727AAC01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9C44A-CCA6-43BB-90F3-3C6D4F011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C5D2D-7BC7-4DA8-A1A4-1025305A9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290C-A921-4CEA-996F-DB1713A0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EDEE-9A7E-450C-BBEC-328772541CD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AB0A3-7EE7-49F9-8515-A3B3EEC5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9E8CA-C43E-4C39-8332-6443064C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B132-8EFE-40B1-906C-727AAC01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5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7C5D-7A8C-4440-A312-EF6D25D1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AEEB7-7BA1-4F2E-9189-D67B33E69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788E-6818-4A47-8DD2-AAC5A588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EDEE-9A7E-450C-BBEC-328772541CD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8CC5-AF80-4481-92A2-D8AB128C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33457-6004-46A6-AA8A-AF669864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B132-8EFE-40B1-906C-727AAC01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2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EC26-C282-42F6-892E-48CA7570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569D6-1D98-4B70-B80F-7551118FC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A098C-B6D2-459D-824C-052039BB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EDEE-9A7E-450C-BBEC-328772541CD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ED1C5-26EC-4246-8FE9-A6013448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FA36-FCA2-466E-B68F-CAD6A5C5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B132-8EFE-40B1-906C-727AAC01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6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E936-4725-4639-9F39-A43645AF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0D1E-4D60-4101-B38E-3057DC439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F62C2-DA47-4277-88A2-080416C00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09BC0-BB9F-4C77-AA97-6F835F31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EDEE-9A7E-450C-BBEC-328772541CD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6C772-527F-4FF5-BF26-270DBA6E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4DCB3-B73E-49D6-A292-5554E1C8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B132-8EFE-40B1-906C-727AAC01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7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5AB8-67AA-41CD-8A97-4DD85492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33841-392C-425A-B2B2-DA83F1E3F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19531-53D5-4377-BD88-D6BCE61F1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4CC4E-26A0-47C7-9765-25C4F3991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B8647-E0C7-4C6E-9534-A6C8949FB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C1081-4A72-44B9-AA8B-16ABFC89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EDEE-9A7E-450C-BBEC-328772541CD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34CF4-5727-40FB-A522-DB348B1B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640BE-D02A-4B59-BD70-962996F3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B132-8EFE-40B1-906C-727AAC01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1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E4AF-7DB6-4F9B-A301-BBAB99AB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6FD6D-A3F6-419C-A950-70A3A04A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EDEE-9A7E-450C-BBEC-328772541CD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164EB-1F79-47C9-8A3F-C9DA8C57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FF5F4-36FC-4D79-B7E9-AE017523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B132-8EFE-40B1-906C-727AAC01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8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CBAB7-F684-40CA-BF59-1A6F82C6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EDEE-9A7E-450C-BBEC-328772541CD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A19EF-9704-49C2-9534-ED6EC518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A2C46-E598-442A-9D11-79E83B4A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B132-8EFE-40B1-906C-727AAC01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3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BBD7-AF50-4338-81B6-0276EF10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0194C-5170-47E8-8F84-2EC753B00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69B5D-436A-4B6D-997B-077E8A1EF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239BE-3AF6-41A9-BF41-BF822136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EDEE-9A7E-450C-BBEC-328772541CD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BFB96-17F2-49EF-9E31-908FB9C8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48F35-4E83-406F-8E4F-2B96BCDC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B132-8EFE-40B1-906C-727AAC01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7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F34-96E7-4A32-85D3-C7FD4B15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2A99A-0BC4-4BBF-8A4B-CB4569699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B8D0F-DA22-4A99-90CA-837183D31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9C6F6-73F0-44AA-8BA8-B8753D72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DEDEE-9A7E-450C-BBEC-328772541CD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09348-E132-4558-B33F-5793D630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4D20E-8EEC-44E1-A8F5-02FF8F7E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FB132-8EFE-40B1-906C-727AAC01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796E3-6F5C-4C7F-B424-ADAA4FEF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58E13-F7F7-46F8-B63B-057C8635E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E9D71-816E-4963-87EA-55C4A29C8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DEDEE-9A7E-450C-BBEC-328772541CDE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5C04F-712C-43E0-BFF9-7E5C79019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777F2-19BB-4F85-9970-63600A952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FB132-8EFE-40B1-906C-727AAC01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7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F4C1C-DFAB-4285-BFD0-0F4547AB49F1}"/>
              </a:ext>
            </a:extLst>
          </p:cNvPr>
          <p:cNvSpPr txBox="1"/>
          <p:nvPr/>
        </p:nvSpPr>
        <p:spPr>
          <a:xfrm>
            <a:off x="2335763" y="688519"/>
            <a:ext cx="752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Plant Waterer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FDA78-8084-4087-A11B-BA970835D71D}"/>
              </a:ext>
            </a:extLst>
          </p:cNvPr>
          <p:cNvSpPr/>
          <p:nvPr/>
        </p:nvSpPr>
        <p:spPr>
          <a:xfrm>
            <a:off x="1024812" y="1548883"/>
            <a:ext cx="2621902" cy="40588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C2B2CB-ED07-490A-888E-3C43FA10E502}"/>
              </a:ext>
            </a:extLst>
          </p:cNvPr>
          <p:cNvSpPr/>
          <p:nvPr/>
        </p:nvSpPr>
        <p:spPr>
          <a:xfrm>
            <a:off x="4785048" y="1548883"/>
            <a:ext cx="2621902" cy="40588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F50898-4C1A-4EE8-9946-A6B8B9839DA6}"/>
              </a:ext>
            </a:extLst>
          </p:cNvPr>
          <p:cNvSpPr/>
          <p:nvPr/>
        </p:nvSpPr>
        <p:spPr>
          <a:xfrm>
            <a:off x="8545286" y="1548883"/>
            <a:ext cx="2621902" cy="40588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D2178D-49CD-4AF5-83E5-B06B8736BF47}"/>
              </a:ext>
            </a:extLst>
          </p:cNvPr>
          <p:cNvGrpSpPr/>
          <p:nvPr/>
        </p:nvGrpSpPr>
        <p:grpSpPr>
          <a:xfrm>
            <a:off x="1463350" y="1950098"/>
            <a:ext cx="1744825" cy="1357604"/>
            <a:chOff x="1418253" y="1931437"/>
            <a:chExt cx="1744825" cy="14975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D9BC7D-6255-41C7-98FF-1E64D70E93A5}"/>
                </a:ext>
              </a:extLst>
            </p:cNvPr>
            <p:cNvSpPr/>
            <p:nvPr/>
          </p:nvSpPr>
          <p:spPr>
            <a:xfrm>
              <a:off x="1418253" y="1931437"/>
              <a:ext cx="1744825" cy="1497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ADCF6A-241E-4369-A7A5-C98E9C220182}"/>
                </a:ext>
              </a:extLst>
            </p:cNvPr>
            <p:cNvSpPr txBox="1"/>
            <p:nvPr/>
          </p:nvSpPr>
          <p:spPr>
            <a:xfrm>
              <a:off x="1539551" y="2218553"/>
              <a:ext cx="13902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Current photo of plant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52214B7-BD42-432B-ADF5-73B780C97642}"/>
              </a:ext>
            </a:extLst>
          </p:cNvPr>
          <p:cNvSpPr/>
          <p:nvPr/>
        </p:nvSpPr>
        <p:spPr>
          <a:xfrm>
            <a:off x="1024812" y="3578291"/>
            <a:ext cx="2621900" cy="5178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Soil Moisture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4C8689-1EEA-4A29-903B-E2BE807380C2}"/>
              </a:ext>
            </a:extLst>
          </p:cNvPr>
          <p:cNvSpPr/>
          <p:nvPr/>
        </p:nvSpPr>
        <p:spPr>
          <a:xfrm>
            <a:off x="1024812" y="4069323"/>
            <a:ext cx="2621900" cy="5178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Sunlight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DBFCFD-4C5B-4C97-8AF2-EB77D54DF65C}"/>
              </a:ext>
            </a:extLst>
          </p:cNvPr>
          <p:cNvSpPr/>
          <p:nvPr/>
        </p:nvSpPr>
        <p:spPr>
          <a:xfrm>
            <a:off x="1024812" y="4587171"/>
            <a:ext cx="2621900" cy="5178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Signal Strength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05A488-05A3-490E-979F-821E35D48E1D}"/>
              </a:ext>
            </a:extLst>
          </p:cNvPr>
          <p:cNvSpPr/>
          <p:nvPr/>
        </p:nvSpPr>
        <p:spPr>
          <a:xfrm>
            <a:off x="1024812" y="5105019"/>
            <a:ext cx="2621900" cy="51784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Info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DEA7D4-8E3A-46D8-A625-1FD30FCCE1E7}"/>
              </a:ext>
            </a:extLst>
          </p:cNvPr>
          <p:cNvSpPr txBox="1"/>
          <p:nvPr/>
        </p:nvSpPr>
        <p:spPr>
          <a:xfrm>
            <a:off x="139959" y="167951"/>
            <a:ext cx="262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35EFE9-9C79-4D4B-BA5A-5F5F773AC297}"/>
              </a:ext>
            </a:extLst>
          </p:cNvPr>
          <p:cNvSpPr txBox="1"/>
          <p:nvPr/>
        </p:nvSpPr>
        <p:spPr>
          <a:xfrm>
            <a:off x="1194318" y="1575699"/>
            <a:ext cx="229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Plant Name</a:t>
            </a:r>
          </a:p>
        </p:txBody>
      </p:sp>
    </p:spTree>
    <p:extLst>
      <p:ext uri="{BB962C8B-B14F-4D97-AF65-F5344CB8AC3E}">
        <p14:creationId xmlns:p14="http://schemas.microsoft.com/office/powerpoint/2010/main" val="341523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4EFA0-851E-464E-B5C1-73058418207E}"/>
              </a:ext>
            </a:extLst>
          </p:cNvPr>
          <p:cNvSpPr txBox="1"/>
          <p:nvPr/>
        </p:nvSpPr>
        <p:spPr>
          <a:xfrm>
            <a:off x="242596" y="139959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Info Page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849D63-0A24-40D8-A29D-6473EEA59380}"/>
              </a:ext>
            </a:extLst>
          </p:cNvPr>
          <p:cNvSpPr/>
          <p:nvPr/>
        </p:nvSpPr>
        <p:spPr>
          <a:xfrm>
            <a:off x="242596" y="989042"/>
            <a:ext cx="3237724" cy="565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16730-4E9C-4B4F-AC7C-5DF94201390C}"/>
              </a:ext>
            </a:extLst>
          </p:cNvPr>
          <p:cNvSpPr txBox="1"/>
          <p:nvPr/>
        </p:nvSpPr>
        <p:spPr>
          <a:xfrm>
            <a:off x="853752" y="989042"/>
            <a:ext cx="201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8BA089-898B-4C55-9A3A-E7FF5164B007}"/>
              </a:ext>
            </a:extLst>
          </p:cNvPr>
          <p:cNvSpPr/>
          <p:nvPr/>
        </p:nvSpPr>
        <p:spPr>
          <a:xfrm>
            <a:off x="4198777" y="989042"/>
            <a:ext cx="3237724" cy="565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9E7FC-A3CD-4C0A-8262-9F9782385695}"/>
              </a:ext>
            </a:extLst>
          </p:cNvPr>
          <p:cNvSpPr txBox="1"/>
          <p:nvPr/>
        </p:nvSpPr>
        <p:spPr>
          <a:xfrm>
            <a:off x="4091476" y="989043"/>
            <a:ext cx="34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Information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BED3BF-64DF-4C54-B067-F60DB0087705}"/>
              </a:ext>
            </a:extLst>
          </p:cNvPr>
          <p:cNvSpPr/>
          <p:nvPr/>
        </p:nvSpPr>
        <p:spPr>
          <a:xfrm>
            <a:off x="8154958" y="989042"/>
            <a:ext cx="3237724" cy="5654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5B9555-C16D-4C70-AAEA-9CADD881D5F6}"/>
              </a:ext>
            </a:extLst>
          </p:cNvPr>
          <p:cNvSpPr txBox="1"/>
          <p:nvPr/>
        </p:nvSpPr>
        <p:spPr>
          <a:xfrm>
            <a:off x="8710130" y="989042"/>
            <a:ext cx="212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Sensor Status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A5CF0-383F-4BC7-8616-D8AFAC4ECD3E}"/>
              </a:ext>
            </a:extLst>
          </p:cNvPr>
          <p:cNvSpPr/>
          <p:nvPr/>
        </p:nvSpPr>
        <p:spPr>
          <a:xfrm>
            <a:off x="8154958" y="1595535"/>
            <a:ext cx="3237724" cy="3693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Address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84D1DB-D9FD-4811-B055-795810382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957" y="3807717"/>
            <a:ext cx="3237724" cy="20680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0585F41-472A-49F0-BAF9-8B3BC85399D0}"/>
              </a:ext>
            </a:extLst>
          </p:cNvPr>
          <p:cNvSpPr/>
          <p:nvPr/>
        </p:nvSpPr>
        <p:spPr>
          <a:xfrm>
            <a:off x="8154957" y="2382568"/>
            <a:ext cx="3237724" cy="369332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Signal Strength</a:t>
            </a:r>
          </a:p>
        </p:txBody>
      </p:sp>
    </p:spTree>
    <p:extLst>
      <p:ext uri="{BB962C8B-B14F-4D97-AF65-F5344CB8AC3E}">
        <p14:creationId xmlns:p14="http://schemas.microsoft.com/office/powerpoint/2010/main" val="251719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Washington</dc:creator>
  <cp:lastModifiedBy>Eric Washington</cp:lastModifiedBy>
  <cp:revision>2</cp:revision>
  <dcterms:created xsi:type="dcterms:W3CDTF">2022-05-01T19:49:25Z</dcterms:created>
  <dcterms:modified xsi:type="dcterms:W3CDTF">2022-05-01T22:39:01Z</dcterms:modified>
</cp:coreProperties>
</file>