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9609510C.xml" ContentType="application/vnd.ms-powerpoint.comments+xml"/>
  <Override PartName="/ppt/comments/modernComment_105_E311B3E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B1F16F-8A5C-4D85-160B-FF9EF324FB8E}" name="Eric Washington" initials="EW" userId="556a07a29e8b025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6"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modernComment_101_9609510C.xml><?xml version="1.0" encoding="utf-8"?>
<p188:cmLst xmlns:a="http://schemas.openxmlformats.org/drawingml/2006/main" xmlns:r="http://schemas.openxmlformats.org/officeDocument/2006/relationships" xmlns:p188="http://schemas.microsoft.com/office/powerpoint/2018/8/main">
  <p188:cm id="{D765C6D3-EAF3-4B9A-A793-B6CC48F74903}" authorId="{70B1F16F-8A5C-4D85-160B-FF9EF324FB8E}" created="2022-06-24T21:16:34.108">
    <ac:deMkLst xmlns:ac="http://schemas.microsoft.com/office/drawing/2013/main/command">
      <pc:docMk xmlns:pc="http://schemas.microsoft.com/office/powerpoint/2013/main/command"/>
      <pc:sldMk xmlns:pc="http://schemas.microsoft.com/office/powerpoint/2013/main/command" cId="2517192972" sldId="257"/>
      <ac:spMk id="23" creationId="{2455C459-1806-530B-CF53-87B454032216}"/>
    </ac:deMkLst>
    <p188:txBody>
      <a:bodyPr/>
      <a:lstStyle/>
      <a:p>
        <a:r>
          <a:rPr lang="en-US"/>
          <a:t>This will change color as the water level changes. As it gets closer to the dry voltage it will turn red. As it gets closer to the wet voltage it will turn green. </a:t>
        </a:r>
      </a:p>
    </p188:txBody>
  </p188:cm>
  <p188:cm id="{AB3BD304-60CA-4CEA-B00D-2597530647E8}" authorId="{70B1F16F-8A5C-4D85-160B-FF9EF324FB8E}" created="2022-06-24T22:26:12.500">
    <ac:deMkLst xmlns:ac="http://schemas.microsoft.com/office/drawing/2013/main/command">
      <pc:docMk xmlns:pc="http://schemas.microsoft.com/office/powerpoint/2013/main/command"/>
      <pc:sldMk xmlns:pc="http://schemas.microsoft.com/office/powerpoint/2013/main/command" cId="2517192972" sldId="257"/>
      <ac:spMk id="13" creationId="{E0ADB040-4DC5-53E5-DED2-4887A5E2BDA0}"/>
    </ac:deMkLst>
    <p188:txBody>
      <a:bodyPr/>
      <a:lstStyle/>
      <a:p>
        <a:r>
          <a:rPr lang="en-US"/>
          <a:t>Color will change as well as text, to disconnected, if the device disconnects. </a:t>
        </a:r>
      </a:p>
    </p188:txBody>
  </p188:cm>
</p188:cmLst>
</file>

<file path=ppt/comments/modernComment_105_E311B3E6.xml><?xml version="1.0" encoding="utf-8"?>
<p188:cmLst xmlns:a="http://schemas.openxmlformats.org/drawingml/2006/main" xmlns:r="http://schemas.openxmlformats.org/officeDocument/2006/relationships" xmlns:p188="http://schemas.microsoft.com/office/powerpoint/2018/8/main">
  <p188:cm id="{FF9A2CBE-3C20-4E01-842D-3BC49030D4E9}" authorId="{70B1F16F-8A5C-4D85-160B-FF9EF324FB8E}" created="2022-06-24T23:41:48.954">
    <ac:deMkLst xmlns:ac="http://schemas.microsoft.com/office/drawing/2013/main/command">
      <pc:docMk xmlns:pc="http://schemas.microsoft.com/office/powerpoint/2013/main/command"/>
      <pc:sldMk xmlns:pc="http://schemas.microsoft.com/office/powerpoint/2013/main/command" cId="3809588198" sldId="261"/>
      <ac:spMk id="16" creationId="{71AC2D43-AB9A-34B3-1A0C-1E900F9DF8A2}"/>
    </ac:deMkLst>
    <p188:txBody>
      <a:bodyPr/>
      <a:lstStyle/>
      <a:p>
        <a:r>
          <a:rPr lang="en-US"/>
          <a:t>When this button is pressed it will check to make sure that there is actually a sensor with the IP address. Once that is verified it will then start pulling the data from the database.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BE68D-9931-42AD-AA64-A3F77ED41E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C0590A-0AAD-4124-8363-24AF01B5C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A4FD7C-7757-4C7D-A01E-E07751BF537D}"/>
              </a:ext>
            </a:extLst>
          </p:cNvPr>
          <p:cNvSpPr>
            <a:spLocks noGrp="1"/>
          </p:cNvSpPr>
          <p:nvPr>
            <p:ph type="dt" sz="half" idx="10"/>
          </p:nvPr>
        </p:nvSpPr>
        <p:spPr/>
        <p:txBody>
          <a:bodyPr/>
          <a:lstStyle/>
          <a:p>
            <a:fld id="{349DEDEE-9A7E-450C-BBEC-328772541CDE}" type="datetimeFigureOut">
              <a:rPr lang="en-US" smtClean="0"/>
              <a:t>6/24/2022</a:t>
            </a:fld>
            <a:endParaRPr lang="en-US"/>
          </a:p>
        </p:txBody>
      </p:sp>
      <p:sp>
        <p:nvSpPr>
          <p:cNvPr id="5" name="Footer Placeholder 4">
            <a:extLst>
              <a:ext uri="{FF2B5EF4-FFF2-40B4-BE49-F238E27FC236}">
                <a16:creationId xmlns:a16="http://schemas.microsoft.com/office/drawing/2014/main" id="{CC9EA857-E83C-4BB5-BE46-8CC1BE4B6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B2C4A-5B98-4520-B921-31A494F54373}"/>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2716361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76F8-AC59-47C8-8E53-1B41CF469C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67B370-EA49-4984-AC80-26E4D630A2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C1012-3B81-499E-BE7B-A4C98F9ECA0E}"/>
              </a:ext>
            </a:extLst>
          </p:cNvPr>
          <p:cNvSpPr>
            <a:spLocks noGrp="1"/>
          </p:cNvSpPr>
          <p:nvPr>
            <p:ph type="dt" sz="half" idx="10"/>
          </p:nvPr>
        </p:nvSpPr>
        <p:spPr/>
        <p:txBody>
          <a:bodyPr/>
          <a:lstStyle/>
          <a:p>
            <a:fld id="{349DEDEE-9A7E-450C-BBEC-328772541CDE}" type="datetimeFigureOut">
              <a:rPr lang="en-US" smtClean="0"/>
              <a:t>6/24/2022</a:t>
            </a:fld>
            <a:endParaRPr lang="en-US"/>
          </a:p>
        </p:txBody>
      </p:sp>
      <p:sp>
        <p:nvSpPr>
          <p:cNvPr id="5" name="Footer Placeholder 4">
            <a:extLst>
              <a:ext uri="{FF2B5EF4-FFF2-40B4-BE49-F238E27FC236}">
                <a16:creationId xmlns:a16="http://schemas.microsoft.com/office/drawing/2014/main" id="{A6690C87-9768-49B4-98BC-A2BA3FA5B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8D0B8-A7F4-4467-AB28-2ABF51F6A100}"/>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238688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29C44A-CCA6-43BB-90F3-3C6D4F011F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FC5D2D-7BC7-4DA8-A1A4-1025305A9C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0290C-A921-4CEA-996F-DB1713A06C89}"/>
              </a:ext>
            </a:extLst>
          </p:cNvPr>
          <p:cNvSpPr>
            <a:spLocks noGrp="1"/>
          </p:cNvSpPr>
          <p:nvPr>
            <p:ph type="dt" sz="half" idx="10"/>
          </p:nvPr>
        </p:nvSpPr>
        <p:spPr/>
        <p:txBody>
          <a:bodyPr/>
          <a:lstStyle/>
          <a:p>
            <a:fld id="{349DEDEE-9A7E-450C-BBEC-328772541CDE}" type="datetimeFigureOut">
              <a:rPr lang="en-US" smtClean="0"/>
              <a:t>6/24/2022</a:t>
            </a:fld>
            <a:endParaRPr lang="en-US"/>
          </a:p>
        </p:txBody>
      </p:sp>
      <p:sp>
        <p:nvSpPr>
          <p:cNvPr id="5" name="Footer Placeholder 4">
            <a:extLst>
              <a:ext uri="{FF2B5EF4-FFF2-40B4-BE49-F238E27FC236}">
                <a16:creationId xmlns:a16="http://schemas.microsoft.com/office/drawing/2014/main" id="{74DAB0A3-7EE7-49F9-8515-A3B3EEC55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9E8CA-C43E-4C39-8332-6443064C0F2C}"/>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1443855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7C5D-7A8C-4440-A312-EF6D25D1A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6AEEB7-7BA1-4F2E-9189-D67B33E697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3788E-6818-4A47-8DD2-AAC5A588A32D}"/>
              </a:ext>
            </a:extLst>
          </p:cNvPr>
          <p:cNvSpPr>
            <a:spLocks noGrp="1"/>
          </p:cNvSpPr>
          <p:nvPr>
            <p:ph type="dt" sz="half" idx="10"/>
          </p:nvPr>
        </p:nvSpPr>
        <p:spPr/>
        <p:txBody>
          <a:bodyPr/>
          <a:lstStyle/>
          <a:p>
            <a:fld id="{349DEDEE-9A7E-450C-BBEC-328772541CDE}" type="datetimeFigureOut">
              <a:rPr lang="en-US" smtClean="0"/>
              <a:t>6/24/2022</a:t>
            </a:fld>
            <a:endParaRPr lang="en-US"/>
          </a:p>
        </p:txBody>
      </p:sp>
      <p:sp>
        <p:nvSpPr>
          <p:cNvPr id="5" name="Footer Placeholder 4">
            <a:extLst>
              <a:ext uri="{FF2B5EF4-FFF2-40B4-BE49-F238E27FC236}">
                <a16:creationId xmlns:a16="http://schemas.microsoft.com/office/drawing/2014/main" id="{6E568CC5-AF80-4481-92A2-D8AB128C44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33457-6004-46A6-AA8A-AF669864A022}"/>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1496228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EC26-C282-42F6-892E-48CA757033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D569D6-1D98-4B70-B80F-7551118FCF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DA098C-B6D2-459D-824C-052039BBD069}"/>
              </a:ext>
            </a:extLst>
          </p:cNvPr>
          <p:cNvSpPr>
            <a:spLocks noGrp="1"/>
          </p:cNvSpPr>
          <p:nvPr>
            <p:ph type="dt" sz="half" idx="10"/>
          </p:nvPr>
        </p:nvSpPr>
        <p:spPr/>
        <p:txBody>
          <a:bodyPr/>
          <a:lstStyle/>
          <a:p>
            <a:fld id="{349DEDEE-9A7E-450C-BBEC-328772541CDE}" type="datetimeFigureOut">
              <a:rPr lang="en-US" smtClean="0"/>
              <a:t>6/24/2022</a:t>
            </a:fld>
            <a:endParaRPr lang="en-US"/>
          </a:p>
        </p:txBody>
      </p:sp>
      <p:sp>
        <p:nvSpPr>
          <p:cNvPr id="5" name="Footer Placeholder 4">
            <a:extLst>
              <a:ext uri="{FF2B5EF4-FFF2-40B4-BE49-F238E27FC236}">
                <a16:creationId xmlns:a16="http://schemas.microsoft.com/office/drawing/2014/main" id="{569ED1C5-26EC-4246-8FE9-A6013448F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1FA36-FCA2-466E-B68F-CAD6A5C505F3}"/>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917263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DE936-4725-4639-9F39-A43645AF07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D90D1E-4D60-4101-B38E-3057DC439B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6F62C2-DA47-4277-88A2-080416C009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09BC0-BB9F-4C77-AA97-6F835F31FA88}"/>
              </a:ext>
            </a:extLst>
          </p:cNvPr>
          <p:cNvSpPr>
            <a:spLocks noGrp="1"/>
          </p:cNvSpPr>
          <p:nvPr>
            <p:ph type="dt" sz="half" idx="10"/>
          </p:nvPr>
        </p:nvSpPr>
        <p:spPr/>
        <p:txBody>
          <a:bodyPr/>
          <a:lstStyle/>
          <a:p>
            <a:fld id="{349DEDEE-9A7E-450C-BBEC-328772541CDE}" type="datetimeFigureOut">
              <a:rPr lang="en-US" smtClean="0"/>
              <a:t>6/24/2022</a:t>
            </a:fld>
            <a:endParaRPr lang="en-US"/>
          </a:p>
        </p:txBody>
      </p:sp>
      <p:sp>
        <p:nvSpPr>
          <p:cNvPr id="6" name="Footer Placeholder 5">
            <a:extLst>
              <a:ext uri="{FF2B5EF4-FFF2-40B4-BE49-F238E27FC236}">
                <a16:creationId xmlns:a16="http://schemas.microsoft.com/office/drawing/2014/main" id="{8F36C772-527F-4FF5-BF26-270DBA6EB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4DCB3-B73E-49D6-A292-5554E1C80926}"/>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295147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5AB8-67AA-41CD-8A97-4DD854925B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333841-392C-425A-B2B2-DA83F1E3F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A19531-53D5-4377-BD88-D6BCE61F19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14CC4E-26A0-47C7-9765-25C4F3991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B8647-E0C7-4C6E-9534-A6C8949FBE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7C1081-4A72-44B9-AA8B-16ABFC894A6A}"/>
              </a:ext>
            </a:extLst>
          </p:cNvPr>
          <p:cNvSpPr>
            <a:spLocks noGrp="1"/>
          </p:cNvSpPr>
          <p:nvPr>
            <p:ph type="dt" sz="half" idx="10"/>
          </p:nvPr>
        </p:nvSpPr>
        <p:spPr/>
        <p:txBody>
          <a:bodyPr/>
          <a:lstStyle/>
          <a:p>
            <a:fld id="{349DEDEE-9A7E-450C-BBEC-328772541CDE}" type="datetimeFigureOut">
              <a:rPr lang="en-US" smtClean="0"/>
              <a:t>6/24/2022</a:t>
            </a:fld>
            <a:endParaRPr lang="en-US"/>
          </a:p>
        </p:txBody>
      </p:sp>
      <p:sp>
        <p:nvSpPr>
          <p:cNvPr id="8" name="Footer Placeholder 7">
            <a:extLst>
              <a:ext uri="{FF2B5EF4-FFF2-40B4-BE49-F238E27FC236}">
                <a16:creationId xmlns:a16="http://schemas.microsoft.com/office/drawing/2014/main" id="{15834CF4-5727-40FB-A522-DB348B1BF9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1640BE-D02A-4B59-BD70-962996F3A831}"/>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239131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E4AF-7DB6-4F9B-A301-BBAB99ABC5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16FD6D-A3F6-419C-A950-70A3A04A4E98}"/>
              </a:ext>
            </a:extLst>
          </p:cNvPr>
          <p:cNvSpPr>
            <a:spLocks noGrp="1"/>
          </p:cNvSpPr>
          <p:nvPr>
            <p:ph type="dt" sz="half" idx="10"/>
          </p:nvPr>
        </p:nvSpPr>
        <p:spPr/>
        <p:txBody>
          <a:bodyPr/>
          <a:lstStyle/>
          <a:p>
            <a:fld id="{349DEDEE-9A7E-450C-BBEC-328772541CDE}" type="datetimeFigureOut">
              <a:rPr lang="en-US" smtClean="0"/>
              <a:t>6/24/2022</a:t>
            </a:fld>
            <a:endParaRPr lang="en-US"/>
          </a:p>
        </p:txBody>
      </p:sp>
      <p:sp>
        <p:nvSpPr>
          <p:cNvPr id="4" name="Footer Placeholder 3">
            <a:extLst>
              <a:ext uri="{FF2B5EF4-FFF2-40B4-BE49-F238E27FC236}">
                <a16:creationId xmlns:a16="http://schemas.microsoft.com/office/drawing/2014/main" id="{030164EB-1F79-47C9-8A3F-C9DA8C573A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8FF5F4-36FC-4D79-B7E9-AE01752300C6}"/>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3466783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4CBAB7-F684-40CA-BF59-1A6F82C68BC9}"/>
              </a:ext>
            </a:extLst>
          </p:cNvPr>
          <p:cNvSpPr>
            <a:spLocks noGrp="1"/>
          </p:cNvSpPr>
          <p:nvPr>
            <p:ph type="dt" sz="half" idx="10"/>
          </p:nvPr>
        </p:nvSpPr>
        <p:spPr/>
        <p:txBody>
          <a:bodyPr/>
          <a:lstStyle/>
          <a:p>
            <a:fld id="{349DEDEE-9A7E-450C-BBEC-328772541CDE}" type="datetimeFigureOut">
              <a:rPr lang="en-US" smtClean="0"/>
              <a:t>6/24/2022</a:t>
            </a:fld>
            <a:endParaRPr lang="en-US"/>
          </a:p>
        </p:txBody>
      </p:sp>
      <p:sp>
        <p:nvSpPr>
          <p:cNvPr id="3" name="Footer Placeholder 2">
            <a:extLst>
              <a:ext uri="{FF2B5EF4-FFF2-40B4-BE49-F238E27FC236}">
                <a16:creationId xmlns:a16="http://schemas.microsoft.com/office/drawing/2014/main" id="{014A19EF-9704-49C2-9534-ED6EC51867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A2C46-E598-442A-9D11-79E83B4ACE9D}"/>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130523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BBD7-AF50-4338-81B6-0276EF100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A0194C-5170-47E8-8F84-2EC753B007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E69B5D-436A-4B6D-997B-077E8A1EF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239BE-3AF6-41A9-BF41-BF82213630D6}"/>
              </a:ext>
            </a:extLst>
          </p:cNvPr>
          <p:cNvSpPr>
            <a:spLocks noGrp="1"/>
          </p:cNvSpPr>
          <p:nvPr>
            <p:ph type="dt" sz="half" idx="10"/>
          </p:nvPr>
        </p:nvSpPr>
        <p:spPr/>
        <p:txBody>
          <a:bodyPr/>
          <a:lstStyle/>
          <a:p>
            <a:fld id="{349DEDEE-9A7E-450C-BBEC-328772541CDE}" type="datetimeFigureOut">
              <a:rPr lang="en-US" smtClean="0"/>
              <a:t>6/24/2022</a:t>
            </a:fld>
            <a:endParaRPr lang="en-US"/>
          </a:p>
        </p:txBody>
      </p:sp>
      <p:sp>
        <p:nvSpPr>
          <p:cNvPr id="6" name="Footer Placeholder 5">
            <a:extLst>
              <a:ext uri="{FF2B5EF4-FFF2-40B4-BE49-F238E27FC236}">
                <a16:creationId xmlns:a16="http://schemas.microsoft.com/office/drawing/2014/main" id="{ABBBFB96-17F2-49EF-9E31-908FB9C8B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48F35-4E83-406F-8E4F-2B96BCDC2A5B}"/>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180147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9F34-96E7-4A32-85D3-C7FD4B15F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22A99A-0BC4-4BBF-8A4B-CB4569699F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4B8D0F-DA22-4A99-90CA-837183D31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9C6F6-73F0-44AA-8BA8-B8753D720D2D}"/>
              </a:ext>
            </a:extLst>
          </p:cNvPr>
          <p:cNvSpPr>
            <a:spLocks noGrp="1"/>
          </p:cNvSpPr>
          <p:nvPr>
            <p:ph type="dt" sz="half" idx="10"/>
          </p:nvPr>
        </p:nvSpPr>
        <p:spPr/>
        <p:txBody>
          <a:bodyPr/>
          <a:lstStyle/>
          <a:p>
            <a:fld id="{349DEDEE-9A7E-450C-BBEC-328772541CDE}" type="datetimeFigureOut">
              <a:rPr lang="en-US" smtClean="0"/>
              <a:t>6/24/2022</a:t>
            </a:fld>
            <a:endParaRPr lang="en-US"/>
          </a:p>
        </p:txBody>
      </p:sp>
      <p:sp>
        <p:nvSpPr>
          <p:cNvPr id="6" name="Footer Placeholder 5">
            <a:extLst>
              <a:ext uri="{FF2B5EF4-FFF2-40B4-BE49-F238E27FC236}">
                <a16:creationId xmlns:a16="http://schemas.microsoft.com/office/drawing/2014/main" id="{1CB09348-E132-4558-B33F-5793D6302E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84D20E-8EEC-44E1-A8F5-02FF8F7EBD13}"/>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339797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7796E3-6F5C-4C7F-B424-ADAA4FEF5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358E13-F7F7-46F8-B63B-057C8635EB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E9D71-816E-4963-87EA-55C4A29C8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DEDEE-9A7E-450C-BBEC-328772541CDE}" type="datetimeFigureOut">
              <a:rPr lang="en-US" smtClean="0"/>
              <a:t>6/24/2022</a:t>
            </a:fld>
            <a:endParaRPr lang="en-US"/>
          </a:p>
        </p:txBody>
      </p:sp>
      <p:sp>
        <p:nvSpPr>
          <p:cNvPr id="5" name="Footer Placeholder 4">
            <a:extLst>
              <a:ext uri="{FF2B5EF4-FFF2-40B4-BE49-F238E27FC236}">
                <a16:creationId xmlns:a16="http://schemas.microsoft.com/office/drawing/2014/main" id="{7575C04F-712C-43E0-BFF9-7E5C79019D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B777F2-19BB-4F85-9970-63600A9520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FB132-8EFE-40B1-906C-727AAC014BF5}" type="slidenum">
              <a:rPr lang="en-US" smtClean="0"/>
              <a:t>‹#›</a:t>
            </a:fld>
            <a:endParaRPr lang="en-US"/>
          </a:p>
        </p:txBody>
      </p:sp>
    </p:spTree>
    <p:extLst>
      <p:ext uri="{BB962C8B-B14F-4D97-AF65-F5344CB8AC3E}">
        <p14:creationId xmlns:p14="http://schemas.microsoft.com/office/powerpoint/2010/main" val="2732272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2.xml"/><Relationship Id="rId4" Type="http://schemas.openxmlformats.org/officeDocument/2006/relationships/slide" Target="slide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1_9609510C.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png"/><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slide" Target="slide1.xml"/><Relationship Id="rId5" Type="http://schemas.openxmlformats.org/officeDocument/2006/relationships/slide" Target="slide6.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slide" Target="slide5.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slide" Target="slide1.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3.xml"/><Relationship Id="rId5" Type="http://schemas.openxmlformats.org/officeDocument/2006/relationships/image" Target="../media/image1.png"/><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microsoft.com/office/2018/10/relationships/comments" Target="../comments/modernComment_105_E311B3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9F4C1C-DFAB-4285-BFD0-0F4547AB49F1}"/>
              </a:ext>
            </a:extLst>
          </p:cNvPr>
          <p:cNvSpPr txBox="1"/>
          <p:nvPr/>
        </p:nvSpPr>
        <p:spPr>
          <a:xfrm>
            <a:off x="2335763" y="688519"/>
            <a:ext cx="7520473" cy="369332"/>
          </a:xfrm>
          <a:prstGeom prst="rect">
            <a:avLst/>
          </a:prstGeom>
          <a:noFill/>
        </p:spPr>
        <p:txBody>
          <a:bodyPr wrap="square" rtlCol="0">
            <a:spAutoFit/>
          </a:bodyPr>
          <a:lstStyle/>
          <a:p>
            <a:pPr algn="ctr"/>
            <a:r>
              <a:rPr lang="en-US" dirty="0"/>
              <a:t>Plant Waterer Server</a:t>
            </a:r>
          </a:p>
        </p:txBody>
      </p:sp>
      <p:sp>
        <p:nvSpPr>
          <p:cNvPr id="5" name="Rectangle 4">
            <a:extLst>
              <a:ext uri="{FF2B5EF4-FFF2-40B4-BE49-F238E27FC236}">
                <a16:creationId xmlns:a16="http://schemas.microsoft.com/office/drawing/2014/main" id="{890FDA78-8084-4087-A11B-BA970835D71D}"/>
              </a:ext>
            </a:extLst>
          </p:cNvPr>
          <p:cNvSpPr/>
          <p:nvPr/>
        </p:nvSpPr>
        <p:spPr>
          <a:xfrm>
            <a:off x="1024812" y="1548883"/>
            <a:ext cx="2621902" cy="40588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7C2B2CB-ED07-490A-888E-3C43FA10E502}"/>
              </a:ext>
            </a:extLst>
          </p:cNvPr>
          <p:cNvSpPr/>
          <p:nvPr/>
        </p:nvSpPr>
        <p:spPr>
          <a:xfrm>
            <a:off x="4785048" y="1548883"/>
            <a:ext cx="2621902" cy="40588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D2178D-49CD-4AF5-83E5-B06B8736BF47}"/>
              </a:ext>
            </a:extLst>
          </p:cNvPr>
          <p:cNvGrpSpPr/>
          <p:nvPr/>
        </p:nvGrpSpPr>
        <p:grpSpPr>
          <a:xfrm>
            <a:off x="1463350" y="1950098"/>
            <a:ext cx="1744825" cy="1357604"/>
            <a:chOff x="1418253" y="1931437"/>
            <a:chExt cx="1744825" cy="1497563"/>
          </a:xfrm>
          <a:solidFill>
            <a:schemeClr val="bg1"/>
          </a:solidFill>
        </p:grpSpPr>
        <p:sp>
          <p:nvSpPr>
            <p:cNvPr id="8" name="Rectangle 7">
              <a:extLst>
                <a:ext uri="{FF2B5EF4-FFF2-40B4-BE49-F238E27FC236}">
                  <a16:creationId xmlns:a16="http://schemas.microsoft.com/office/drawing/2014/main" id="{70D9BC7D-6255-41C7-98FF-1E64D70E93A5}"/>
                </a:ext>
              </a:extLst>
            </p:cNvPr>
            <p:cNvSpPr/>
            <p:nvPr/>
          </p:nvSpPr>
          <p:spPr>
            <a:xfrm>
              <a:off x="1418253" y="1931437"/>
              <a:ext cx="1744825" cy="149756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CADCF6A-241E-4369-A7A5-C98E9C220182}"/>
                </a:ext>
              </a:extLst>
            </p:cNvPr>
            <p:cNvSpPr txBox="1"/>
            <p:nvPr/>
          </p:nvSpPr>
          <p:spPr>
            <a:xfrm>
              <a:off x="1595534" y="2224332"/>
              <a:ext cx="1390261" cy="1018519"/>
            </a:xfrm>
            <a:prstGeom prst="rect">
              <a:avLst/>
            </a:prstGeom>
            <a:grpFill/>
          </p:spPr>
          <p:txBody>
            <a:bodyPr wrap="square" rtlCol="0">
              <a:spAutoFit/>
            </a:bodyPr>
            <a:lstStyle/>
            <a:p>
              <a:pPr algn="ctr"/>
              <a:r>
                <a:rPr lang="en-US" dirty="0"/>
                <a:t>Current photo of plant</a:t>
              </a:r>
            </a:p>
          </p:txBody>
        </p:sp>
      </p:grpSp>
      <p:sp>
        <p:nvSpPr>
          <p:cNvPr id="13" name="Rectangle 12">
            <a:hlinkClick r:id="rId2" action="ppaction://hlinksldjump"/>
            <a:extLst>
              <a:ext uri="{FF2B5EF4-FFF2-40B4-BE49-F238E27FC236}">
                <a16:creationId xmlns:a16="http://schemas.microsoft.com/office/drawing/2014/main" id="{652214B7-BD42-432B-ADF5-73B780C97642}"/>
              </a:ext>
            </a:extLst>
          </p:cNvPr>
          <p:cNvSpPr/>
          <p:nvPr/>
        </p:nvSpPr>
        <p:spPr>
          <a:xfrm>
            <a:off x="1024812" y="3578291"/>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Soil Moisture Level</a:t>
            </a:r>
          </a:p>
        </p:txBody>
      </p:sp>
      <p:sp>
        <p:nvSpPr>
          <p:cNvPr id="14" name="Rectangle 13">
            <a:hlinkClick r:id="rId3" action="ppaction://hlinksldjump"/>
            <a:extLst>
              <a:ext uri="{FF2B5EF4-FFF2-40B4-BE49-F238E27FC236}">
                <a16:creationId xmlns:a16="http://schemas.microsoft.com/office/drawing/2014/main" id="{424C8689-1EEA-4A29-903B-E2BE807380C2}"/>
              </a:ext>
            </a:extLst>
          </p:cNvPr>
          <p:cNvSpPr/>
          <p:nvPr/>
        </p:nvSpPr>
        <p:spPr>
          <a:xfrm>
            <a:off x="1024812" y="4069323"/>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Sunlight level</a:t>
            </a:r>
          </a:p>
        </p:txBody>
      </p:sp>
      <p:sp>
        <p:nvSpPr>
          <p:cNvPr id="15" name="Rectangle 14">
            <a:hlinkClick r:id="rId4" action="ppaction://hlinksldjump"/>
            <a:extLst>
              <a:ext uri="{FF2B5EF4-FFF2-40B4-BE49-F238E27FC236}">
                <a16:creationId xmlns:a16="http://schemas.microsoft.com/office/drawing/2014/main" id="{80DBFCFD-4C5B-4C97-8AF2-EB77D54DF65C}"/>
              </a:ext>
            </a:extLst>
          </p:cNvPr>
          <p:cNvSpPr/>
          <p:nvPr/>
        </p:nvSpPr>
        <p:spPr>
          <a:xfrm>
            <a:off x="1024812" y="4587171"/>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Signal Strength</a:t>
            </a:r>
          </a:p>
        </p:txBody>
      </p:sp>
      <p:sp>
        <p:nvSpPr>
          <p:cNvPr id="16" name="Rectangle 15">
            <a:hlinkClick r:id="rId5" action="ppaction://hlinksldjump"/>
            <a:extLst>
              <a:ext uri="{FF2B5EF4-FFF2-40B4-BE49-F238E27FC236}">
                <a16:creationId xmlns:a16="http://schemas.microsoft.com/office/drawing/2014/main" id="{E005A488-05A3-490E-979F-821E35D48E1D}"/>
              </a:ext>
            </a:extLst>
          </p:cNvPr>
          <p:cNvSpPr/>
          <p:nvPr/>
        </p:nvSpPr>
        <p:spPr>
          <a:xfrm>
            <a:off x="1024812" y="5105019"/>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Info</a:t>
            </a:r>
          </a:p>
        </p:txBody>
      </p:sp>
      <p:sp>
        <p:nvSpPr>
          <p:cNvPr id="17" name="TextBox 16">
            <a:extLst>
              <a:ext uri="{FF2B5EF4-FFF2-40B4-BE49-F238E27FC236}">
                <a16:creationId xmlns:a16="http://schemas.microsoft.com/office/drawing/2014/main" id="{BFDEA7D4-8E3A-46D8-A625-1FD30FCCE1E7}"/>
              </a:ext>
            </a:extLst>
          </p:cNvPr>
          <p:cNvSpPr txBox="1"/>
          <p:nvPr/>
        </p:nvSpPr>
        <p:spPr>
          <a:xfrm>
            <a:off x="139959" y="167951"/>
            <a:ext cx="2621900" cy="369332"/>
          </a:xfrm>
          <a:prstGeom prst="rect">
            <a:avLst/>
          </a:prstGeom>
          <a:noFill/>
        </p:spPr>
        <p:txBody>
          <a:bodyPr wrap="square" rtlCol="0">
            <a:spAutoFit/>
          </a:bodyPr>
          <a:lstStyle/>
          <a:p>
            <a:r>
              <a:rPr lang="en-US" dirty="0"/>
              <a:t>Home Page</a:t>
            </a:r>
          </a:p>
        </p:txBody>
      </p:sp>
      <p:sp>
        <p:nvSpPr>
          <p:cNvPr id="18" name="TextBox 17">
            <a:extLst>
              <a:ext uri="{FF2B5EF4-FFF2-40B4-BE49-F238E27FC236}">
                <a16:creationId xmlns:a16="http://schemas.microsoft.com/office/drawing/2014/main" id="{F535EFE9-9C79-4D4B-BA5A-5F5F773AC297}"/>
              </a:ext>
            </a:extLst>
          </p:cNvPr>
          <p:cNvSpPr txBox="1"/>
          <p:nvPr/>
        </p:nvSpPr>
        <p:spPr>
          <a:xfrm>
            <a:off x="1194318" y="1575699"/>
            <a:ext cx="2295331" cy="369332"/>
          </a:xfrm>
          <a:prstGeom prst="rect">
            <a:avLst/>
          </a:prstGeom>
          <a:noFill/>
        </p:spPr>
        <p:txBody>
          <a:bodyPr wrap="square" rtlCol="0">
            <a:spAutoFit/>
          </a:bodyPr>
          <a:lstStyle/>
          <a:p>
            <a:pPr algn="ctr"/>
            <a:r>
              <a:rPr lang="en-US" dirty="0"/>
              <a:t>Plant Name</a:t>
            </a:r>
          </a:p>
        </p:txBody>
      </p:sp>
      <p:grpSp>
        <p:nvGrpSpPr>
          <p:cNvPr id="7" name="Group 6">
            <a:extLst>
              <a:ext uri="{FF2B5EF4-FFF2-40B4-BE49-F238E27FC236}">
                <a16:creationId xmlns:a16="http://schemas.microsoft.com/office/drawing/2014/main" id="{5997652B-E6CA-6811-9B40-2AA3E2E5595D}"/>
              </a:ext>
            </a:extLst>
          </p:cNvPr>
          <p:cNvGrpSpPr/>
          <p:nvPr/>
        </p:nvGrpSpPr>
        <p:grpSpPr>
          <a:xfrm>
            <a:off x="5695949" y="3034719"/>
            <a:ext cx="800100" cy="787981"/>
            <a:chOff x="5695949" y="3034719"/>
            <a:chExt cx="800100" cy="787981"/>
          </a:xfrm>
        </p:grpSpPr>
        <p:sp>
          <p:nvSpPr>
            <p:cNvPr id="2" name="Oval 1">
              <a:hlinkClick r:id="rId6" action="ppaction://hlinksldjump"/>
              <a:extLst>
                <a:ext uri="{FF2B5EF4-FFF2-40B4-BE49-F238E27FC236}">
                  <a16:creationId xmlns:a16="http://schemas.microsoft.com/office/drawing/2014/main" id="{44BC48E6-161B-2907-60CF-95D1A9DB64C4}"/>
                </a:ext>
              </a:extLst>
            </p:cNvPr>
            <p:cNvSpPr/>
            <p:nvPr/>
          </p:nvSpPr>
          <p:spPr>
            <a:xfrm>
              <a:off x="5695949" y="3034719"/>
              <a:ext cx="800100" cy="78798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us Sign 2">
              <a:extLst>
                <a:ext uri="{FF2B5EF4-FFF2-40B4-BE49-F238E27FC236}">
                  <a16:creationId xmlns:a16="http://schemas.microsoft.com/office/drawing/2014/main" id="{537AE8F3-2DD5-9CF1-7E7D-FA535D7F730B}"/>
                </a:ext>
              </a:extLst>
            </p:cNvPr>
            <p:cNvSpPr/>
            <p:nvPr/>
          </p:nvSpPr>
          <p:spPr>
            <a:xfrm>
              <a:off x="5924549" y="3247410"/>
              <a:ext cx="342900" cy="36259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BF64D2FD-3987-0138-0312-1C59302B6F48}"/>
              </a:ext>
            </a:extLst>
          </p:cNvPr>
          <p:cNvSpPr/>
          <p:nvPr/>
        </p:nvSpPr>
        <p:spPr>
          <a:xfrm>
            <a:off x="1714653" y="3307702"/>
            <a:ext cx="1242215" cy="26552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Photo</a:t>
            </a:r>
          </a:p>
        </p:txBody>
      </p:sp>
    </p:spTree>
    <p:extLst>
      <p:ext uri="{BB962C8B-B14F-4D97-AF65-F5344CB8AC3E}">
        <p14:creationId xmlns:p14="http://schemas.microsoft.com/office/powerpoint/2010/main" val="341523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E4EFA0-851E-464E-B5C1-73058418207E}"/>
              </a:ext>
            </a:extLst>
          </p:cNvPr>
          <p:cNvSpPr txBox="1"/>
          <p:nvPr/>
        </p:nvSpPr>
        <p:spPr>
          <a:xfrm>
            <a:off x="242596" y="139959"/>
            <a:ext cx="2155371" cy="369332"/>
          </a:xfrm>
          <a:prstGeom prst="rect">
            <a:avLst/>
          </a:prstGeom>
          <a:noFill/>
        </p:spPr>
        <p:txBody>
          <a:bodyPr wrap="square" rtlCol="0">
            <a:spAutoFit/>
          </a:bodyPr>
          <a:lstStyle/>
          <a:p>
            <a:r>
              <a:rPr lang="en-US" dirty="0"/>
              <a:t>More Info Page </a:t>
            </a:r>
          </a:p>
        </p:txBody>
      </p:sp>
      <p:sp>
        <p:nvSpPr>
          <p:cNvPr id="6" name="Rectangle 5">
            <a:extLst>
              <a:ext uri="{FF2B5EF4-FFF2-40B4-BE49-F238E27FC236}">
                <a16:creationId xmlns:a16="http://schemas.microsoft.com/office/drawing/2014/main" id="{A0849D63-0A24-40D8-A29D-6473EEA59380}"/>
              </a:ext>
            </a:extLst>
          </p:cNvPr>
          <p:cNvSpPr/>
          <p:nvPr/>
        </p:nvSpPr>
        <p:spPr>
          <a:xfrm>
            <a:off x="162121" y="601824"/>
            <a:ext cx="3237724" cy="565435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DD16730-4E9C-4B4F-AC7C-5DF94201390C}"/>
              </a:ext>
            </a:extLst>
          </p:cNvPr>
          <p:cNvSpPr txBox="1"/>
          <p:nvPr/>
        </p:nvSpPr>
        <p:spPr>
          <a:xfrm>
            <a:off x="803016" y="601824"/>
            <a:ext cx="2015412" cy="369332"/>
          </a:xfrm>
          <a:prstGeom prst="rect">
            <a:avLst/>
          </a:prstGeom>
          <a:noFill/>
        </p:spPr>
        <p:txBody>
          <a:bodyPr wrap="square" rtlCol="0">
            <a:spAutoFit/>
          </a:bodyPr>
          <a:lstStyle/>
          <a:p>
            <a:pPr algn="ctr"/>
            <a:r>
              <a:rPr lang="en-US" dirty="0"/>
              <a:t>Status</a:t>
            </a:r>
          </a:p>
        </p:txBody>
      </p:sp>
      <p:sp>
        <p:nvSpPr>
          <p:cNvPr id="10" name="Rectangle 9">
            <a:extLst>
              <a:ext uri="{FF2B5EF4-FFF2-40B4-BE49-F238E27FC236}">
                <a16:creationId xmlns:a16="http://schemas.microsoft.com/office/drawing/2014/main" id="{EF8BA089-898B-4C55-9A3A-E7FF5164B007}"/>
              </a:ext>
            </a:extLst>
          </p:cNvPr>
          <p:cNvSpPr/>
          <p:nvPr/>
        </p:nvSpPr>
        <p:spPr>
          <a:xfrm>
            <a:off x="4252427" y="601824"/>
            <a:ext cx="3237724" cy="407211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119E7FC-A3CD-4C0A-8262-9F9782385695}"/>
              </a:ext>
            </a:extLst>
          </p:cNvPr>
          <p:cNvSpPr txBox="1"/>
          <p:nvPr/>
        </p:nvSpPr>
        <p:spPr>
          <a:xfrm>
            <a:off x="4252425" y="601824"/>
            <a:ext cx="3237725" cy="369332"/>
          </a:xfrm>
          <a:prstGeom prst="rect">
            <a:avLst/>
          </a:prstGeom>
          <a:noFill/>
        </p:spPr>
        <p:txBody>
          <a:bodyPr wrap="square" rtlCol="0">
            <a:spAutoFit/>
          </a:bodyPr>
          <a:lstStyle/>
          <a:p>
            <a:pPr algn="ctr"/>
            <a:r>
              <a:rPr lang="en-US" dirty="0"/>
              <a:t>Information</a:t>
            </a:r>
          </a:p>
        </p:txBody>
      </p:sp>
      <p:sp>
        <p:nvSpPr>
          <p:cNvPr id="11" name="Rectangle 10">
            <a:extLst>
              <a:ext uri="{FF2B5EF4-FFF2-40B4-BE49-F238E27FC236}">
                <a16:creationId xmlns:a16="http://schemas.microsoft.com/office/drawing/2014/main" id="{E5BED3BF-64DF-4C54-B067-F60DB0087705}"/>
              </a:ext>
            </a:extLst>
          </p:cNvPr>
          <p:cNvSpPr/>
          <p:nvPr/>
        </p:nvSpPr>
        <p:spPr>
          <a:xfrm>
            <a:off x="8262260" y="601824"/>
            <a:ext cx="3237724" cy="565435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25B9555-C16D-4C70-AAEA-9CADD881D5F6}"/>
              </a:ext>
            </a:extLst>
          </p:cNvPr>
          <p:cNvSpPr txBox="1"/>
          <p:nvPr/>
        </p:nvSpPr>
        <p:spPr>
          <a:xfrm>
            <a:off x="8817432" y="601824"/>
            <a:ext cx="2127380" cy="369332"/>
          </a:xfrm>
          <a:prstGeom prst="rect">
            <a:avLst/>
          </a:prstGeom>
          <a:noFill/>
        </p:spPr>
        <p:txBody>
          <a:bodyPr wrap="square" rtlCol="0">
            <a:spAutoFit/>
          </a:bodyPr>
          <a:lstStyle/>
          <a:p>
            <a:pPr algn="ctr"/>
            <a:r>
              <a:rPr lang="en-US" dirty="0"/>
              <a:t>Sensor Status</a:t>
            </a:r>
          </a:p>
        </p:txBody>
      </p:sp>
      <p:sp>
        <p:nvSpPr>
          <p:cNvPr id="14" name="Rectangle 13">
            <a:extLst>
              <a:ext uri="{FF2B5EF4-FFF2-40B4-BE49-F238E27FC236}">
                <a16:creationId xmlns:a16="http://schemas.microsoft.com/office/drawing/2014/main" id="{07FA5CF0-383F-4BC7-8616-D8AFAC4ECD3E}"/>
              </a:ext>
            </a:extLst>
          </p:cNvPr>
          <p:cNvSpPr/>
          <p:nvPr/>
        </p:nvSpPr>
        <p:spPr>
          <a:xfrm>
            <a:off x="8262260" y="1208317"/>
            <a:ext cx="3237724" cy="369332"/>
          </a:xfrm>
          <a:prstGeom prst="rect">
            <a:avLst/>
          </a:prstGeom>
          <a:effectLst>
            <a:innerShdw blurRad="63500" dist="50800" dir="162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IP Address</a:t>
            </a:r>
          </a:p>
        </p:txBody>
      </p:sp>
      <p:pic>
        <p:nvPicPr>
          <p:cNvPr id="16" name="Picture 15">
            <a:extLst>
              <a:ext uri="{FF2B5EF4-FFF2-40B4-BE49-F238E27FC236}">
                <a16:creationId xmlns:a16="http://schemas.microsoft.com/office/drawing/2014/main" id="{3F84D1DB-D9FD-4811-B055-7958103829BF}"/>
              </a:ext>
            </a:extLst>
          </p:cNvPr>
          <p:cNvPicPr>
            <a:picLocks noChangeAspect="1"/>
          </p:cNvPicPr>
          <p:nvPr/>
        </p:nvPicPr>
        <p:blipFill>
          <a:blip r:embed="rId3"/>
          <a:stretch>
            <a:fillRect/>
          </a:stretch>
        </p:blipFill>
        <p:spPr>
          <a:xfrm>
            <a:off x="8277421" y="2364682"/>
            <a:ext cx="3222562" cy="2068044"/>
          </a:xfrm>
          <a:prstGeom prst="rect">
            <a:avLst/>
          </a:prstGeom>
        </p:spPr>
      </p:pic>
      <p:sp>
        <p:nvSpPr>
          <p:cNvPr id="17" name="Rectangle 16">
            <a:extLst>
              <a:ext uri="{FF2B5EF4-FFF2-40B4-BE49-F238E27FC236}">
                <a16:creationId xmlns:a16="http://schemas.microsoft.com/office/drawing/2014/main" id="{B0585F41-472A-49F0-BAF9-8B3BC85399D0}"/>
              </a:ext>
            </a:extLst>
          </p:cNvPr>
          <p:cNvSpPr/>
          <p:nvPr/>
        </p:nvSpPr>
        <p:spPr>
          <a:xfrm>
            <a:off x="8262259" y="1995350"/>
            <a:ext cx="3237724" cy="369332"/>
          </a:xfrm>
          <a:prstGeom prst="rect">
            <a:avLst/>
          </a:prstGeom>
          <a:effectLst>
            <a:innerShdw blurRad="63500" dist="50800" dir="162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Signal Strength</a:t>
            </a:r>
          </a:p>
        </p:txBody>
      </p:sp>
      <p:sp>
        <p:nvSpPr>
          <p:cNvPr id="2" name="TextBox 1">
            <a:extLst>
              <a:ext uri="{FF2B5EF4-FFF2-40B4-BE49-F238E27FC236}">
                <a16:creationId xmlns:a16="http://schemas.microsoft.com/office/drawing/2014/main" id="{D991D873-1E05-D70F-B6AA-2A01E525AE6A}"/>
              </a:ext>
            </a:extLst>
          </p:cNvPr>
          <p:cNvSpPr txBox="1"/>
          <p:nvPr/>
        </p:nvSpPr>
        <p:spPr>
          <a:xfrm>
            <a:off x="8262259" y="1577649"/>
            <a:ext cx="3237724" cy="369332"/>
          </a:xfrm>
          <a:prstGeom prst="rect">
            <a:avLst/>
          </a:prstGeom>
          <a:noFill/>
        </p:spPr>
        <p:txBody>
          <a:bodyPr wrap="square" rtlCol="0">
            <a:spAutoFit/>
          </a:bodyPr>
          <a:lstStyle/>
          <a:p>
            <a:pPr algn="ctr"/>
            <a:r>
              <a:rPr lang="en-US" dirty="0"/>
              <a:t>129.xxx.xxx.xxx</a:t>
            </a:r>
          </a:p>
        </p:txBody>
      </p:sp>
      <p:sp>
        <p:nvSpPr>
          <p:cNvPr id="13" name="Rectangle 12">
            <a:extLst>
              <a:ext uri="{FF2B5EF4-FFF2-40B4-BE49-F238E27FC236}">
                <a16:creationId xmlns:a16="http://schemas.microsoft.com/office/drawing/2014/main" id="{E0ADB040-4DC5-53E5-DED2-4887A5E2BDA0}"/>
              </a:ext>
            </a:extLst>
          </p:cNvPr>
          <p:cNvSpPr/>
          <p:nvPr/>
        </p:nvSpPr>
        <p:spPr>
          <a:xfrm>
            <a:off x="8277421" y="5886843"/>
            <a:ext cx="3222562" cy="350670"/>
          </a:xfrm>
          <a:prstGeom prst="rect">
            <a:avLst/>
          </a:prstGeom>
          <a:solidFill>
            <a:schemeClr val="accent6"/>
          </a:solidFill>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Connected</a:t>
            </a:r>
          </a:p>
        </p:txBody>
      </p:sp>
      <p:sp>
        <p:nvSpPr>
          <p:cNvPr id="15" name="Rectangle 14">
            <a:extLst>
              <a:ext uri="{FF2B5EF4-FFF2-40B4-BE49-F238E27FC236}">
                <a16:creationId xmlns:a16="http://schemas.microsoft.com/office/drawing/2014/main" id="{DD87DCF2-8739-C0BB-5BEB-80C027D0E55E}"/>
              </a:ext>
            </a:extLst>
          </p:cNvPr>
          <p:cNvSpPr/>
          <p:nvPr/>
        </p:nvSpPr>
        <p:spPr>
          <a:xfrm>
            <a:off x="4252426" y="1208317"/>
            <a:ext cx="3237724" cy="369332"/>
          </a:xfrm>
          <a:prstGeom prst="rect">
            <a:avLst/>
          </a:prstGeom>
          <a:effectLst>
            <a:innerShdw blurRad="63500" dist="50800" dir="162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Plant Name</a:t>
            </a:r>
          </a:p>
        </p:txBody>
      </p:sp>
      <p:sp>
        <p:nvSpPr>
          <p:cNvPr id="18" name="Rectangle 17">
            <a:extLst>
              <a:ext uri="{FF2B5EF4-FFF2-40B4-BE49-F238E27FC236}">
                <a16:creationId xmlns:a16="http://schemas.microsoft.com/office/drawing/2014/main" id="{79063655-AE66-016B-0C4C-22D3305BF9AC}"/>
              </a:ext>
            </a:extLst>
          </p:cNvPr>
          <p:cNvSpPr/>
          <p:nvPr/>
        </p:nvSpPr>
        <p:spPr>
          <a:xfrm>
            <a:off x="4252426" y="1995350"/>
            <a:ext cx="3237724" cy="369332"/>
          </a:xfrm>
          <a:prstGeom prst="rect">
            <a:avLst/>
          </a:prstGeom>
          <a:effectLst>
            <a:innerShdw blurRad="63500" dist="50800" dir="162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Date Planted</a:t>
            </a:r>
          </a:p>
        </p:txBody>
      </p:sp>
      <p:sp>
        <p:nvSpPr>
          <p:cNvPr id="3" name="TextBox 2">
            <a:extLst>
              <a:ext uri="{FF2B5EF4-FFF2-40B4-BE49-F238E27FC236}">
                <a16:creationId xmlns:a16="http://schemas.microsoft.com/office/drawing/2014/main" id="{ABAD41E0-EC3B-AA43-B9AD-F9A371DF031B}"/>
              </a:ext>
            </a:extLst>
          </p:cNvPr>
          <p:cNvSpPr txBox="1"/>
          <p:nvPr/>
        </p:nvSpPr>
        <p:spPr>
          <a:xfrm>
            <a:off x="4252424" y="1577649"/>
            <a:ext cx="3237724" cy="369332"/>
          </a:xfrm>
          <a:prstGeom prst="rect">
            <a:avLst/>
          </a:prstGeom>
          <a:noFill/>
        </p:spPr>
        <p:txBody>
          <a:bodyPr wrap="square" rtlCol="0">
            <a:spAutoFit/>
          </a:bodyPr>
          <a:lstStyle/>
          <a:p>
            <a:pPr algn="ctr"/>
            <a:r>
              <a:rPr lang="en-US" dirty="0"/>
              <a:t>Test Plant Name</a:t>
            </a:r>
          </a:p>
        </p:txBody>
      </p:sp>
      <p:sp>
        <p:nvSpPr>
          <p:cNvPr id="19" name="TextBox 18">
            <a:extLst>
              <a:ext uri="{FF2B5EF4-FFF2-40B4-BE49-F238E27FC236}">
                <a16:creationId xmlns:a16="http://schemas.microsoft.com/office/drawing/2014/main" id="{B0D2F334-C368-68A5-60CC-418CA88B53DF}"/>
              </a:ext>
            </a:extLst>
          </p:cNvPr>
          <p:cNvSpPr txBox="1"/>
          <p:nvPr/>
        </p:nvSpPr>
        <p:spPr>
          <a:xfrm>
            <a:off x="4252424" y="2413051"/>
            <a:ext cx="3237724" cy="369332"/>
          </a:xfrm>
          <a:prstGeom prst="rect">
            <a:avLst/>
          </a:prstGeom>
          <a:noFill/>
        </p:spPr>
        <p:txBody>
          <a:bodyPr wrap="square" rtlCol="0">
            <a:spAutoFit/>
          </a:bodyPr>
          <a:lstStyle/>
          <a:p>
            <a:pPr algn="ctr"/>
            <a:r>
              <a:rPr lang="en-US" dirty="0"/>
              <a:t>Month, Day, Year</a:t>
            </a:r>
          </a:p>
        </p:txBody>
      </p:sp>
      <p:sp>
        <p:nvSpPr>
          <p:cNvPr id="20" name="Rectangle 19">
            <a:extLst>
              <a:ext uri="{FF2B5EF4-FFF2-40B4-BE49-F238E27FC236}">
                <a16:creationId xmlns:a16="http://schemas.microsoft.com/office/drawing/2014/main" id="{A2FF458E-9CF4-21A3-9FB4-0D707BD3B96B}"/>
              </a:ext>
            </a:extLst>
          </p:cNvPr>
          <p:cNvSpPr/>
          <p:nvPr/>
        </p:nvSpPr>
        <p:spPr>
          <a:xfrm>
            <a:off x="4252424" y="2760547"/>
            <a:ext cx="3237724" cy="369332"/>
          </a:xfrm>
          <a:prstGeom prst="rect">
            <a:avLst/>
          </a:prstGeom>
          <a:effectLst>
            <a:innerShdw blurRad="63500" dist="50800" dir="162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Days Since Planting</a:t>
            </a:r>
          </a:p>
        </p:txBody>
      </p:sp>
      <p:sp>
        <p:nvSpPr>
          <p:cNvPr id="22" name="TextBox 21">
            <a:extLst>
              <a:ext uri="{FF2B5EF4-FFF2-40B4-BE49-F238E27FC236}">
                <a16:creationId xmlns:a16="http://schemas.microsoft.com/office/drawing/2014/main" id="{015D96C6-F05D-17D8-8782-0C0503C26EDE}"/>
              </a:ext>
            </a:extLst>
          </p:cNvPr>
          <p:cNvSpPr txBox="1"/>
          <p:nvPr/>
        </p:nvSpPr>
        <p:spPr>
          <a:xfrm>
            <a:off x="4267587" y="3154063"/>
            <a:ext cx="3237724" cy="369332"/>
          </a:xfrm>
          <a:prstGeom prst="rect">
            <a:avLst/>
          </a:prstGeom>
          <a:noFill/>
        </p:spPr>
        <p:txBody>
          <a:bodyPr wrap="square" rtlCol="0">
            <a:spAutoFit/>
          </a:bodyPr>
          <a:lstStyle/>
          <a:p>
            <a:pPr algn="ctr"/>
            <a:r>
              <a:rPr lang="en-US" dirty="0"/>
              <a:t>99999</a:t>
            </a:r>
          </a:p>
        </p:txBody>
      </p:sp>
      <p:sp>
        <p:nvSpPr>
          <p:cNvPr id="23" name="Rectangle 22" descr="&#10;">
            <a:extLst>
              <a:ext uri="{FF2B5EF4-FFF2-40B4-BE49-F238E27FC236}">
                <a16:creationId xmlns:a16="http://schemas.microsoft.com/office/drawing/2014/main" id="{2455C459-1806-530B-CF53-87B454032216}"/>
              </a:ext>
            </a:extLst>
          </p:cNvPr>
          <p:cNvSpPr/>
          <p:nvPr/>
        </p:nvSpPr>
        <p:spPr>
          <a:xfrm>
            <a:off x="162120" y="1024968"/>
            <a:ext cx="3237724" cy="369332"/>
          </a:xfrm>
          <a:prstGeom prst="rect">
            <a:avLst/>
          </a:prstGeom>
          <a:effectLst>
            <a:innerShdw blurRad="63500" dist="50800" dir="162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Moisture Level</a:t>
            </a:r>
          </a:p>
        </p:txBody>
      </p:sp>
      <p:pic>
        <p:nvPicPr>
          <p:cNvPr id="24" name="Picture 23">
            <a:extLst>
              <a:ext uri="{FF2B5EF4-FFF2-40B4-BE49-F238E27FC236}">
                <a16:creationId xmlns:a16="http://schemas.microsoft.com/office/drawing/2014/main" id="{1FF0FD65-9F8F-40E6-FD4C-301EFC1E4474}"/>
              </a:ext>
            </a:extLst>
          </p:cNvPr>
          <p:cNvPicPr>
            <a:picLocks noChangeAspect="1"/>
          </p:cNvPicPr>
          <p:nvPr/>
        </p:nvPicPr>
        <p:blipFill>
          <a:blip r:embed="rId3"/>
          <a:stretch>
            <a:fillRect/>
          </a:stretch>
        </p:blipFill>
        <p:spPr>
          <a:xfrm>
            <a:off x="169700" y="1392983"/>
            <a:ext cx="3230144" cy="2068044"/>
          </a:xfrm>
          <a:prstGeom prst="rect">
            <a:avLst/>
          </a:prstGeom>
        </p:spPr>
      </p:pic>
      <p:sp>
        <p:nvSpPr>
          <p:cNvPr id="25" name="TextBox 24">
            <a:extLst>
              <a:ext uri="{FF2B5EF4-FFF2-40B4-BE49-F238E27FC236}">
                <a16:creationId xmlns:a16="http://schemas.microsoft.com/office/drawing/2014/main" id="{1806588D-B7C2-CDC7-EAC1-BFC76892CC3B}"/>
              </a:ext>
            </a:extLst>
          </p:cNvPr>
          <p:cNvSpPr txBox="1"/>
          <p:nvPr/>
        </p:nvSpPr>
        <p:spPr>
          <a:xfrm>
            <a:off x="146961" y="3461027"/>
            <a:ext cx="3237724" cy="369332"/>
          </a:xfrm>
          <a:prstGeom prst="rect">
            <a:avLst/>
          </a:prstGeom>
          <a:noFill/>
        </p:spPr>
        <p:txBody>
          <a:bodyPr wrap="square" rtlCol="0">
            <a:spAutoFit/>
          </a:bodyPr>
          <a:lstStyle/>
          <a:p>
            <a:pPr algn="ctr"/>
            <a:r>
              <a:rPr lang="en-US" dirty="0"/>
              <a:t>Last Watered: XXXX days ago</a:t>
            </a:r>
          </a:p>
        </p:txBody>
      </p:sp>
      <p:sp>
        <p:nvSpPr>
          <p:cNvPr id="4" name="Rectangle 3">
            <a:extLst>
              <a:ext uri="{FF2B5EF4-FFF2-40B4-BE49-F238E27FC236}">
                <a16:creationId xmlns:a16="http://schemas.microsoft.com/office/drawing/2014/main" id="{CB83008A-8394-CC68-B5D0-C52D71609000}"/>
              </a:ext>
            </a:extLst>
          </p:cNvPr>
          <p:cNvSpPr/>
          <p:nvPr/>
        </p:nvSpPr>
        <p:spPr>
          <a:xfrm>
            <a:off x="895122" y="3985591"/>
            <a:ext cx="1741401" cy="526774"/>
          </a:xfrm>
          <a:prstGeom prst="rect">
            <a:avLst/>
          </a:prstGeom>
          <a:solidFill>
            <a:schemeClr val="accent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a:t>
            </a:r>
          </a:p>
        </p:txBody>
      </p:sp>
      <p:sp>
        <p:nvSpPr>
          <p:cNvPr id="26" name="Rectangle 25">
            <a:extLst>
              <a:ext uri="{FF2B5EF4-FFF2-40B4-BE49-F238E27FC236}">
                <a16:creationId xmlns:a16="http://schemas.microsoft.com/office/drawing/2014/main" id="{67240134-B986-1ADD-63D6-2064D3282F9A}"/>
              </a:ext>
            </a:extLst>
          </p:cNvPr>
          <p:cNvSpPr/>
          <p:nvPr/>
        </p:nvSpPr>
        <p:spPr>
          <a:xfrm>
            <a:off x="169698" y="4673935"/>
            <a:ext cx="3214987" cy="369332"/>
          </a:xfrm>
          <a:prstGeom prst="rect">
            <a:avLst/>
          </a:prstGeom>
          <a:effectLst>
            <a:innerShdw blurRad="63500" dist="50800" dir="162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Light Level</a:t>
            </a:r>
          </a:p>
        </p:txBody>
      </p:sp>
      <p:pic>
        <p:nvPicPr>
          <p:cNvPr id="27" name="Picture 26">
            <a:extLst>
              <a:ext uri="{FF2B5EF4-FFF2-40B4-BE49-F238E27FC236}">
                <a16:creationId xmlns:a16="http://schemas.microsoft.com/office/drawing/2014/main" id="{8DCE07AF-7CF2-9E44-AD64-6781BDD9CCE3}"/>
              </a:ext>
            </a:extLst>
          </p:cNvPr>
          <p:cNvPicPr>
            <a:picLocks noChangeAspect="1"/>
          </p:cNvPicPr>
          <p:nvPr/>
        </p:nvPicPr>
        <p:blipFill>
          <a:blip r:embed="rId3"/>
          <a:stretch>
            <a:fillRect/>
          </a:stretch>
        </p:blipFill>
        <p:spPr>
          <a:xfrm>
            <a:off x="169700" y="5043266"/>
            <a:ext cx="3230144" cy="1212909"/>
          </a:xfrm>
          <a:prstGeom prst="rect">
            <a:avLst/>
          </a:prstGeom>
        </p:spPr>
      </p:pic>
      <p:sp>
        <p:nvSpPr>
          <p:cNvPr id="28" name="Rectangle 27">
            <a:hlinkClick r:id="rId4" action="ppaction://hlinksldjump"/>
            <a:extLst>
              <a:ext uri="{FF2B5EF4-FFF2-40B4-BE49-F238E27FC236}">
                <a16:creationId xmlns:a16="http://schemas.microsoft.com/office/drawing/2014/main" id="{FD682DDE-4049-E728-B6B8-C5CCC4A761E1}"/>
              </a:ext>
            </a:extLst>
          </p:cNvPr>
          <p:cNvSpPr/>
          <p:nvPr/>
        </p:nvSpPr>
        <p:spPr>
          <a:xfrm>
            <a:off x="5015748" y="5710739"/>
            <a:ext cx="1741401" cy="526774"/>
          </a:xfrm>
          <a:prstGeom prst="rect">
            <a:avLst/>
          </a:prstGeom>
          <a:solidFill>
            <a:schemeClr val="accent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29" name="Rectangle 28">
            <a:extLst>
              <a:ext uri="{FF2B5EF4-FFF2-40B4-BE49-F238E27FC236}">
                <a16:creationId xmlns:a16="http://schemas.microsoft.com/office/drawing/2014/main" id="{99FEEE27-E8FD-6538-8697-C0621E85D781}"/>
              </a:ext>
            </a:extLst>
          </p:cNvPr>
          <p:cNvSpPr/>
          <p:nvPr/>
        </p:nvSpPr>
        <p:spPr>
          <a:xfrm>
            <a:off x="8277421" y="5509440"/>
            <a:ext cx="3207824" cy="369332"/>
          </a:xfrm>
          <a:prstGeom prst="rect">
            <a:avLst/>
          </a:prstGeom>
          <a:solidFill>
            <a:schemeClr val="accent1"/>
          </a:solidFill>
          <a:ln>
            <a:solidFill>
              <a:schemeClr val="accent1"/>
            </a:solidFill>
          </a:ln>
          <a:effectLst/>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Calibrate Sensors</a:t>
            </a:r>
          </a:p>
        </p:txBody>
      </p:sp>
    </p:spTree>
    <p:extLst>
      <p:ext uri="{BB962C8B-B14F-4D97-AF65-F5344CB8AC3E}">
        <p14:creationId xmlns:p14="http://schemas.microsoft.com/office/powerpoint/2010/main" val="2517192972"/>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9F4C1C-DFAB-4285-BFD0-0F4547AB49F1}"/>
              </a:ext>
            </a:extLst>
          </p:cNvPr>
          <p:cNvSpPr txBox="1"/>
          <p:nvPr/>
        </p:nvSpPr>
        <p:spPr>
          <a:xfrm>
            <a:off x="2335763" y="688519"/>
            <a:ext cx="7520473" cy="369332"/>
          </a:xfrm>
          <a:prstGeom prst="rect">
            <a:avLst/>
          </a:prstGeom>
          <a:noFill/>
        </p:spPr>
        <p:txBody>
          <a:bodyPr wrap="square" rtlCol="0">
            <a:spAutoFit/>
          </a:bodyPr>
          <a:lstStyle/>
          <a:p>
            <a:pPr algn="ctr"/>
            <a:r>
              <a:rPr lang="en-US" dirty="0"/>
              <a:t>Plant Waterer Server</a:t>
            </a:r>
          </a:p>
        </p:txBody>
      </p:sp>
      <p:sp>
        <p:nvSpPr>
          <p:cNvPr id="5" name="Rectangle 4">
            <a:extLst>
              <a:ext uri="{FF2B5EF4-FFF2-40B4-BE49-F238E27FC236}">
                <a16:creationId xmlns:a16="http://schemas.microsoft.com/office/drawing/2014/main" id="{890FDA78-8084-4087-A11B-BA970835D71D}"/>
              </a:ext>
            </a:extLst>
          </p:cNvPr>
          <p:cNvSpPr/>
          <p:nvPr/>
        </p:nvSpPr>
        <p:spPr>
          <a:xfrm>
            <a:off x="1024812" y="1548883"/>
            <a:ext cx="2621902" cy="40588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7C2B2CB-ED07-490A-888E-3C43FA10E502}"/>
              </a:ext>
            </a:extLst>
          </p:cNvPr>
          <p:cNvSpPr/>
          <p:nvPr/>
        </p:nvSpPr>
        <p:spPr>
          <a:xfrm>
            <a:off x="4785048" y="1548883"/>
            <a:ext cx="2621902" cy="40588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hlinkClick r:id="rId2" action="ppaction://hlinksldjump"/>
            <a:extLst>
              <a:ext uri="{FF2B5EF4-FFF2-40B4-BE49-F238E27FC236}">
                <a16:creationId xmlns:a16="http://schemas.microsoft.com/office/drawing/2014/main" id="{424C8689-1EEA-4A29-903B-E2BE807380C2}"/>
              </a:ext>
            </a:extLst>
          </p:cNvPr>
          <p:cNvSpPr/>
          <p:nvPr/>
        </p:nvSpPr>
        <p:spPr>
          <a:xfrm>
            <a:off x="1024812" y="4069323"/>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Sunlight level</a:t>
            </a:r>
          </a:p>
        </p:txBody>
      </p:sp>
      <p:sp>
        <p:nvSpPr>
          <p:cNvPr id="15" name="Rectangle 14">
            <a:hlinkClick r:id="rId3" action="ppaction://hlinksldjump"/>
            <a:extLst>
              <a:ext uri="{FF2B5EF4-FFF2-40B4-BE49-F238E27FC236}">
                <a16:creationId xmlns:a16="http://schemas.microsoft.com/office/drawing/2014/main" id="{80DBFCFD-4C5B-4C97-8AF2-EB77D54DF65C}"/>
              </a:ext>
            </a:extLst>
          </p:cNvPr>
          <p:cNvSpPr/>
          <p:nvPr/>
        </p:nvSpPr>
        <p:spPr>
          <a:xfrm>
            <a:off x="1024812" y="4587171"/>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Signal Strength</a:t>
            </a:r>
          </a:p>
        </p:txBody>
      </p:sp>
      <p:sp>
        <p:nvSpPr>
          <p:cNvPr id="16" name="Rectangle 15">
            <a:hlinkClick r:id="rId4" action="ppaction://hlinksldjump"/>
            <a:extLst>
              <a:ext uri="{FF2B5EF4-FFF2-40B4-BE49-F238E27FC236}">
                <a16:creationId xmlns:a16="http://schemas.microsoft.com/office/drawing/2014/main" id="{E005A488-05A3-490E-979F-821E35D48E1D}"/>
              </a:ext>
            </a:extLst>
          </p:cNvPr>
          <p:cNvSpPr/>
          <p:nvPr/>
        </p:nvSpPr>
        <p:spPr>
          <a:xfrm>
            <a:off x="1024812" y="5105019"/>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Info</a:t>
            </a:r>
          </a:p>
        </p:txBody>
      </p:sp>
      <p:sp>
        <p:nvSpPr>
          <p:cNvPr id="17" name="TextBox 16">
            <a:extLst>
              <a:ext uri="{FF2B5EF4-FFF2-40B4-BE49-F238E27FC236}">
                <a16:creationId xmlns:a16="http://schemas.microsoft.com/office/drawing/2014/main" id="{BFDEA7D4-8E3A-46D8-A625-1FD30FCCE1E7}"/>
              </a:ext>
            </a:extLst>
          </p:cNvPr>
          <p:cNvSpPr txBox="1"/>
          <p:nvPr/>
        </p:nvSpPr>
        <p:spPr>
          <a:xfrm>
            <a:off x="139959" y="167951"/>
            <a:ext cx="2621900" cy="369332"/>
          </a:xfrm>
          <a:prstGeom prst="rect">
            <a:avLst/>
          </a:prstGeom>
          <a:noFill/>
        </p:spPr>
        <p:txBody>
          <a:bodyPr wrap="square" rtlCol="0">
            <a:spAutoFit/>
          </a:bodyPr>
          <a:lstStyle/>
          <a:p>
            <a:r>
              <a:rPr lang="en-US" dirty="0"/>
              <a:t>Home Page</a:t>
            </a:r>
          </a:p>
        </p:txBody>
      </p:sp>
      <p:sp>
        <p:nvSpPr>
          <p:cNvPr id="2" name="Oval 1">
            <a:hlinkClick r:id="rId5" action="ppaction://hlinksldjump"/>
            <a:extLst>
              <a:ext uri="{FF2B5EF4-FFF2-40B4-BE49-F238E27FC236}">
                <a16:creationId xmlns:a16="http://schemas.microsoft.com/office/drawing/2014/main" id="{44BC48E6-161B-2907-60CF-95D1A9DB64C4}"/>
              </a:ext>
            </a:extLst>
          </p:cNvPr>
          <p:cNvSpPr/>
          <p:nvPr/>
        </p:nvSpPr>
        <p:spPr>
          <a:xfrm>
            <a:off x="5695949" y="3034719"/>
            <a:ext cx="800100" cy="78798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us Sign 2">
            <a:extLst>
              <a:ext uri="{FF2B5EF4-FFF2-40B4-BE49-F238E27FC236}">
                <a16:creationId xmlns:a16="http://schemas.microsoft.com/office/drawing/2014/main" id="{537AE8F3-2DD5-9CF1-7E7D-FA535D7F730B}"/>
              </a:ext>
            </a:extLst>
          </p:cNvPr>
          <p:cNvSpPr/>
          <p:nvPr/>
        </p:nvSpPr>
        <p:spPr>
          <a:xfrm>
            <a:off x="5924549" y="3247410"/>
            <a:ext cx="342900" cy="36259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hlinkClick r:id="rId6" action="ppaction://hlinksldjump"/>
            <a:extLst>
              <a:ext uri="{FF2B5EF4-FFF2-40B4-BE49-F238E27FC236}">
                <a16:creationId xmlns:a16="http://schemas.microsoft.com/office/drawing/2014/main" id="{3BE5FDC9-DDF4-549B-53E7-ABA7BCD1C161}"/>
              </a:ext>
            </a:extLst>
          </p:cNvPr>
          <p:cNvSpPr/>
          <p:nvPr/>
        </p:nvSpPr>
        <p:spPr>
          <a:xfrm>
            <a:off x="1024812" y="1557109"/>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Plant Name</a:t>
            </a:r>
          </a:p>
        </p:txBody>
      </p:sp>
      <p:pic>
        <p:nvPicPr>
          <p:cNvPr id="20" name="Picture 19">
            <a:extLst>
              <a:ext uri="{FF2B5EF4-FFF2-40B4-BE49-F238E27FC236}">
                <a16:creationId xmlns:a16="http://schemas.microsoft.com/office/drawing/2014/main" id="{FE0B02DF-031E-BFDD-A0D6-B56A9D2D4274}"/>
              </a:ext>
            </a:extLst>
          </p:cNvPr>
          <p:cNvPicPr>
            <a:picLocks noChangeAspect="1"/>
          </p:cNvPicPr>
          <p:nvPr/>
        </p:nvPicPr>
        <p:blipFill>
          <a:blip r:embed="rId7"/>
          <a:stretch>
            <a:fillRect/>
          </a:stretch>
        </p:blipFill>
        <p:spPr>
          <a:xfrm>
            <a:off x="1045028" y="2581095"/>
            <a:ext cx="2601683" cy="1473059"/>
          </a:xfrm>
          <a:prstGeom prst="rect">
            <a:avLst/>
          </a:prstGeom>
        </p:spPr>
      </p:pic>
      <p:sp>
        <p:nvSpPr>
          <p:cNvPr id="21" name="TextBox 20">
            <a:extLst>
              <a:ext uri="{FF2B5EF4-FFF2-40B4-BE49-F238E27FC236}">
                <a16:creationId xmlns:a16="http://schemas.microsoft.com/office/drawing/2014/main" id="{2F6F6419-B0BC-6E60-76DC-FE4B0CD1728B}"/>
              </a:ext>
            </a:extLst>
          </p:cNvPr>
          <p:cNvSpPr txBox="1"/>
          <p:nvPr/>
        </p:nvSpPr>
        <p:spPr>
          <a:xfrm>
            <a:off x="1024810" y="2130911"/>
            <a:ext cx="2621902" cy="369332"/>
          </a:xfrm>
          <a:prstGeom prst="rect">
            <a:avLst/>
          </a:prstGeom>
          <a:noFill/>
        </p:spPr>
        <p:txBody>
          <a:bodyPr wrap="square">
            <a:spAutoFit/>
          </a:bodyPr>
          <a:lstStyle/>
          <a:p>
            <a:pPr algn="ctr"/>
            <a:r>
              <a:rPr lang="en-US" dirty="0"/>
              <a:t>Soil Moisture Level</a:t>
            </a:r>
          </a:p>
        </p:txBody>
      </p:sp>
    </p:spTree>
    <p:extLst>
      <p:ext uri="{BB962C8B-B14F-4D97-AF65-F5344CB8AC3E}">
        <p14:creationId xmlns:p14="http://schemas.microsoft.com/office/powerpoint/2010/main" val="296856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9F4C1C-DFAB-4285-BFD0-0F4547AB49F1}"/>
              </a:ext>
            </a:extLst>
          </p:cNvPr>
          <p:cNvSpPr txBox="1"/>
          <p:nvPr/>
        </p:nvSpPr>
        <p:spPr>
          <a:xfrm>
            <a:off x="2335763" y="688519"/>
            <a:ext cx="7520473" cy="369332"/>
          </a:xfrm>
          <a:prstGeom prst="rect">
            <a:avLst/>
          </a:prstGeom>
          <a:noFill/>
        </p:spPr>
        <p:txBody>
          <a:bodyPr wrap="square" rtlCol="0">
            <a:spAutoFit/>
          </a:bodyPr>
          <a:lstStyle/>
          <a:p>
            <a:pPr algn="ctr"/>
            <a:r>
              <a:rPr lang="en-US" dirty="0"/>
              <a:t>Plant Waterer Server</a:t>
            </a:r>
          </a:p>
        </p:txBody>
      </p:sp>
      <p:sp>
        <p:nvSpPr>
          <p:cNvPr id="5" name="Rectangle 4">
            <a:extLst>
              <a:ext uri="{FF2B5EF4-FFF2-40B4-BE49-F238E27FC236}">
                <a16:creationId xmlns:a16="http://schemas.microsoft.com/office/drawing/2014/main" id="{890FDA78-8084-4087-A11B-BA970835D71D}"/>
              </a:ext>
            </a:extLst>
          </p:cNvPr>
          <p:cNvSpPr/>
          <p:nvPr/>
        </p:nvSpPr>
        <p:spPr>
          <a:xfrm>
            <a:off x="1024812" y="1548883"/>
            <a:ext cx="2621902" cy="40588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7C2B2CB-ED07-490A-888E-3C43FA10E502}"/>
              </a:ext>
            </a:extLst>
          </p:cNvPr>
          <p:cNvSpPr/>
          <p:nvPr/>
        </p:nvSpPr>
        <p:spPr>
          <a:xfrm>
            <a:off x="4785048" y="1548883"/>
            <a:ext cx="2621902" cy="40588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hlinkClick r:id="rId2" action="ppaction://hlinksldjump"/>
            <a:extLst>
              <a:ext uri="{FF2B5EF4-FFF2-40B4-BE49-F238E27FC236}">
                <a16:creationId xmlns:a16="http://schemas.microsoft.com/office/drawing/2014/main" id="{80DBFCFD-4C5B-4C97-8AF2-EB77D54DF65C}"/>
              </a:ext>
            </a:extLst>
          </p:cNvPr>
          <p:cNvSpPr/>
          <p:nvPr/>
        </p:nvSpPr>
        <p:spPr>
          <a:xfrm>
            <a:off x="1024812" y="4587171"/>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Signal Strength</a:t>
            </a:r>
          </a:p>
        </p:txBody>
      </p:sp>
      <p:sp>
        <p:nvSpPr>
          <p:cNvPr id="16" name="Rectangle 15">
            <a:hlinkClick r:id="rId3" action="ppaction://hlinksldjump"/>
            <a:extLst>
              <a:ext uri="{FF2B5EF4-FFF2-40B4-BE49-F238E27FC236}">
                <a16:creationId xmlns:a16="http://schemas.microsoft.com/office/drawing/2014/main" id="{E005A488-05A3-490E-979F-821E35D48E1D}"/>
              </a:ext>
            </a:extLst>
          </p:cNvPr>
          <p:cNvSpPr/>
          <p:nvPr/>
        </p:nvSpPr>
        <p:spPr>
          <a:xfrm>
            <a:off x="1024812" y="5105019"/>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Info</a:t>
            </a:r>
          </a:p>
        </p:txBody>
      </p:sp>
      <p:sp>
        <p:nvSpPr>
          <p:cNvPr id="17" name="TextBox 16">
            <a:extLst>
              <a:ext uri="{FF2B5EF4-FFF2-40B4-BE49-F238E27FC236}">
                <a16:creationId xmlns:a16="http://schemas.microsoft.com/office/drawing/2014/main" id="{BFDEA7D4-8E3A-46D8-A625-1FD30FCCE1E7}"/>
              </a:ext>
            </a:extLst>
          </p:cNvPr>
          <p:cNvSpPr txBox="1"/>
          <p:nvPr/>
        </p:nvSpPr>
        <p:spPr>
          <a:xfrm>
            <a:off x="139959" y="167951"/>
            <a:ext cx="2621900" cy="369332"/>
          </a:xfrm>
          <a:prstGeom prst="rect">
            <a:avLst/>
          </a:prstGeom>
          <a:noFill/>
        </p:spPr>
        <p:txBody>
          <a:bodyPr wrap="square" rtlCol="0">
            <a:spAutoFit/>
          </a:bodyPr>
          <a:lstStyle/>
          <a:p>
            <a:r>
              <a:rPr lang="en-US" dirty="0"/>
              <a:t>Home Page</a:t>
            </a:r>
          </a:p>
        </p:txBody>
      </p:sp>
      <p:sp>
        <p:nvSpPr>
          <p:cNvPr id="2" name="Oval 1">
            <a:hlinkClick r:id="rId4" action="ppaction://hlinksldjump"/>
            <a:extLst>
              <a:ext uri="{FF2B5EF4-FFF2-40B4-BE49-F238E27FC236}">
                <a16:creationId xmlns:a16="http://schemas.microsoft.com/office/drawing/2014/main" id="{44BC48E6-161B-2907-60CF-95D1A9DB64C4}"/>
              </a:ext>
            </a:extLst>
          </p:cNvPr>
          <p:cNvSpPr/>
          <p:nvPr/>
        </p:nvSpPr>
        <p:spPr>
          <a:xfrm>
            <a:off x="5695949" y="3034719"/>
            <a:ext cx="800100" cy="78798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us Sign 2">
            <a:extLst>
              <a:ext uri="{FF2B5EF4-FFF2-40B4-BE49-F238E27FC236}">
                <a16:creationId xmlns:a16="http://schemas.microsoft.com/office/drawing/2014/main" id="{537AE8F3-2DD5-9CF1-7E7D-FA535D7F730B}"/>
              </a:ext>
            </a:extLst>
          </p:cNvPr>
          <p:cNvSpPr/>
          <p:nvPr/>
        </p:nvSpPr>
        <p:spPr>
          <a:xfrm>
            <a:off x="5924549" y="3247410"/>
            <a:ext cx="342900" cy="36259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hlinkClick r:id="rId5" action="ppaction://hlinksldjump"/>
            <a:extLst>
              <a:ext uri="{FF2B5EF4-FFF2-40B4-BE49-F238E27FC236}">
                <a16:creationId xmlns:a16="http://schemas.microsoft.com/office/drawing/2014/main" id="{3BE5FDC9-DDF4-549B-53E7-ABA7BCD1C161}"/>
              </a:ext>
            </a:extLst>
          </p:cNvPr>
          <p:cNvSpPr/>
          <p:nvPr/>
        </p:nvSpPr>
        <p:spPr>
          <a:xfrm>
            <a:off x="1024812" y="1557109"/>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Plant Name</a:t>
            </a:r>
          </a:p>
        </p:txBody>
      </p:sp>
      <p:pic>
        <p:nvPicPr>
          <p:cNvPr id="20" name="Picture 19">
            <a:extLst>
              <a:ext uri="{FF2B5EF4-FFF2-40B4-BE49-F238E27FC236}">
                <a16:creationId xmlns:a16="http://schemas.microsoft.com/office/drawing/2014/main" id="{FE0B02DF-031E-BFDD-A0D6-B56A9D2D4274}"/>
              </a:ext>
            </a:extLst>
          </p:cNvPr>
          <p:cNvPicPr>
            <a:picLocks noChangeAspect="1"/>
          </p:cNvPicPr>
          <p:nvPr/>
        </p:nvPicPr>
        <p:blipFill>
          <a:blip r:embed="rId6"/>
          <a:stretch>
            <a:fillRect/>
          </a:stretch>
        </p:blipFill>
        <p:spPr>
          <a:xfrm>
            <a:off x="1045029" y="3086170"/>
            <a:ext cx="2601683" cy="1473059"/>
          </a:xfrm>
          <a:prstGeom prst="rect">
            <a:avLst/>
          </a:prstGeom>
        </p:spPr>
      </p:pic>
      <p:sp>
        <p:nvSpPr>
          <p:cNvPr id="18" name="Rectangle 17">
            <a:hlinkClick r:id="rId7" action="ppaction://hlinksldjump"/>
            <a:extLst>
              <a:ext uri="{FF2B5EF4-FFF2-40B4-BE49-F238E27FC236}">
                <a16:creationId xmlns:a16="http://schemas.microsoft.com/office/drawing/2014/main" id="{F0F560CD-2821-ED31-B333-986EE6B61966}"/>
              </a:ext>
            </a:extLst>
          </p:cNvPr>
          <p:cNvSpPr/>
          <p:nvPr/>
        </p:nvSpPr>
        <p:spPr>
          <a:xfrm>
            <a:off x="1024812" y="2083183"/>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Soil Moisture Level</a:t>
            </a:r>
          </a:p>
        </p:txBody>
      </p:sp>
      <p:sp>
        <p:nvSpPr>
          <p:cNvPr id="22" name="TextBox 21">
            <a:extLst>
              <a:ext uri="{FF2B5EF4-FFF2-40B4-BE49-F238E27FC236}">
                <a16:creationId xmlns:a16="http://schemas.microsoft.com/office/drawing/2014/main" id="{D6A8E116-E23A-9A8F-176F-5CBFEA8CA97A}"/>
              </a:ext>
            </a:extLst>
          </p:cNvPr>
          <p:cNvSpPr txBox="1"/>
          <p:nvPr/>
        </p:nvSpPr>
        <p:spPr>
          <a:xfrm>
            <a:off x="1024812" y="2613736"/>
            <a:ext cx="2621900" cy="369332"/>
          </a:xfrm>
          <a:prstGeom prst="rect">
            <a:avLst/>
          </a:prstGeom>
          <a:noFill/>
        </p:spPr>
        <p:txBody>
          <a:bodyPr wrap="square">
            <a:spAutoFit/>
          </a:bodyPr>
          <a:lstStyle/>
          <a:p>
            <a:pPr algn="ctr"/>
            <a:r>
              <a:rPr lang="en-US" dirty="0"/>
              <a:t>Sunlight level</a:t>
            </a:r>
          </a:p>
        </p:txBody>
      </p:sp>
    </p:spTree>
    <p:extLst>
      <p:ext uri="{BB962C8B-B14F-4D97-AF65-F5344CB8AC3E}">
        <p14:creationId xmlns:p14="http://schemas.microsoft.com/office/powerpoint/2010/main" val="2977954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9F4C1C-DFAB-4285-BFD0-0F4547AB49F1}"/>
              </a:ext>
            </a:extLst>
          </p:cNvPr>
          <p:cNvSpPr txBox="1"/>
          <p:nvPr/>
        </p:nvSpPr>
        <p:spPr>
          <a:xfrm>
            <a:off x="2335763" y="688519"/>
            <a:ext cx="7520473" cy="369332"/>
          </a:xfrm>
          <a:prstGeom prst="rect">
            <a:avLst/>
          </a:prstGeom>
          <a:noFill/>
        </p:spPr>
        <p:txBody>
          <a:bodyPr wrap="square" rtlCol="0">
            <a:spAutoFit/>
          </a:bodyPr>
          <a:lstStyle/>
          <a:p>
            <a:pPr algn="ctr"/>
            <a:r>
              <a:rPr lang="en-US" dirty="0"/>
              <a:t>Plant Waterer Server</a:t>
            </a:r>
          </a:p>
        </p:txBody>
      </p:sp>
      <p:sp>
        <p:nvSpPr>
          <p:cNvPr id="5" name="Rectangle 4">
            <a:extLst>
              <a:ext uri="{FF2B5EF4-FFF2-40B4-BE49-F238E27FC236}">
                <a16:creationId xmlns:a16="http://schemas.microsoft.com/office/drawing/2014/main" id="{890FDA78-8084-4087-A11B-BA970835D71D}"/>
              </a:ext>
            </a:extLst>
          </p:cNvPr>
          <p:cNvSpPr/>
          <p:nvPr/>
        </p:nvSpPr>
        <p:spPr>
          <a:xfrm>
            <a:off x="1024812" y="1548883"/>
            <a:ext cx="2621902" cy="40588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7C2B2CB-ED07-490A-888E-3C43FA10E502}"/>
              </a:ext>
            </a:extLst>
          </p:cNvPr>
          <p:cNvSpPr/>
          <p:nvPr/>
        </p:nvSpPr>
        <p:spPr>
          <a:xfrm>
            <a:off x="4785048" y="1548883"/>
            <a:ext cx="2621902" cy="40588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2" action="ppaction://hlinksldjump"/>
            <a:extLst>
              <a:ext uri="{FF2B5EF4-FFF2-40B4-BE49-F238E27FC236}">
                <a16:creationId xmlns:a16="http://schemas.microsoft.com/office/drawing/2014/main" id="{E005A488-05A3-490E-979F-821E35D48E1D}"/>
              </a:ext>
            </a:extLst>
          </p:cNvPr>
          <p:cNvSpPr/>
          <p:nvPr/>
        </p:nvSpPr>
        <p:spPr>
          <a:xfrm>
            <a:off x="1024812" y="5105019"/>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Info</a:t>
            </a:r>
          </a:p>
        </p:txBody>
      </p:sp>
      <p:sp>
        <p:nvSpPr>
          <p:cNvPr id="17" name="TextBox 16">
            <a:extLst>
              <a:ext uri="{FF2B5EF4-FFF2-40B4-BE49-F238E27FC236}">
                <a16:creationId xmlns:a16="http://schemas.microsoft.com/office/drawing/2014/main" id="{BFDEA7D4-8E3A-46D8-A625-1FD30FCCE1E7}"/>
              </a:ext>
            </a:extLst>
          </p:cNvPr>
          <p:cNvSpPr txBox="1"/>
          <p:nvPr/>
        </p:nvSpPr>
        <p:spPr>
          <a:xfrm>
            <a:off x="139959" y="167951"/>
            <a:ext cx="2621900" cy="369332"/>
          </a:xfrm>
          <a:prstGeom prst="rect">
            <a:avLst/>
          </a:prstGeom>
          <a:noFill/>
        </p:spPr>
        <p:txBody>
          <a:bodyPr wrap="square" rtlCol="0">
            <a:spAutoFit/>
          </a:bodyPr>
          <a:lstStyle/>
          <a:p>
            <a:r>
              <a:rPr lang="en-US" dirty="0"/>
              <a:t>Home Page</a:t>
            </a:r>
          </a:p>
        </p:txBody>
      </p:sp>
      <p:sp>
        <p:nvSpPr>
          <p:cNvPr id="2" name="Oval 1">
            <a:hlinkClick r:id="rId3" action="ppaction://hlinksldjump"/>
            <a:extLst>
              <a:ext uri="{FF2B5EF4-FFF2-40B4-BE49-F238E27FC236}">
                <a16:creationId xmlns:a16="http://schemas.microsoft.com/office/drawing/2014/main" id="{44BC48E6-161B-2907-60CF-95D1A9DB64C4}"/>
              </a:ext>
            </a:extLst>
          </p:cNvPr>
          <p:cNvSpPr/>
          <p:nvPr/>
        </p:nvSpPr>
        <p:spPr>
          <a:xfrm>
            <a:off x="5695949" y="3034719"/>
            <a:ext cx="800100" cy="78798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us Sign 2">
            <a:extLst>
              <a:ext uri="{FF2B5EF4-FFF2-40B4-BE49-F238E27FC236}">
                <a16:creationId xmlns:a16="http://schemas.microsoft.com/office/drawing/2014/main" id="{537AE8F3-2DD5-9CF1-7E7D-FA535D7F730B}"/>
              </a:ext>
            </a:extLst>
          </p:cNvPr>
          <p:cNvSpPr/>
          <p:nvPr/>
        </p:nvSpPr>
        <p:spPr>
          <a:xfrm>
            <a:off x="5924549" y="3247410"/>
            <a:ext cx="342900" cy="36259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hlinkClick r:id="rId4" action="ppaction://hlinksldjump"/>
            <a:extLst>
              <a:ext uri="{FF2B5EF4-FFF2-40B4-BE49-F238E27FC236}">
                <a16:creationId xmlns:a16="http://schemas.microsoft.com/office/drawing/2014/main" id="{3BE5FDC9-DDF4-549B-53E7-ABA7BCD1C161}"/>
              </a:ext>
            </a:extLst>
          </p:cNvPr>
          <p:cNvSpPr/>
          <p:nvPr/>
        </p:nvSpPr>
        <p:spPr>
          <a:xfrm>
            <a:off x="1024812" y="1557109"/>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Plant Name</a:t>
            </a:r>
          </a:p>
        </p:txBody>
      </p:sp>
      <p:pic>
        <p:nvPicPr>
          <p:cNvPr id="20" name="Picture 19">
            <a:extLst>
              <a:ext uri="{FF2B5EF4-FFF2-40B4-BE49-F238E27FC236}">
                <a16:creationId xmlns:a16="http://schemas.microsoft.com/office/drawing/2014/main" id="{FE0B02DF-031E-BFDD-A0D6-B56A9D2D4274}"/>
              </a:ext>
            </a:extLst>
          </p:cNvPr>
          <p:cNvPicPr>
            <a:picLocks noChangeAspect="1"/>
          </p:cNvPicPr>
          <p:nvPr/>
        </p:nvPicPr>
        <p:blipFill>
          <a:blip r:embed="rId5"/>
          <a:stretch>
            <a:fillRect/>
          </a:stretch>
        </p:blipFill>
        <p:spPr>
          <a:xfrm>
            <a:off x="1045029" y="3631960"/>
            <a:ext cx="2601683" cy="1473059"/>
          </a:xfrm>
          <a:prstGeom prst="rect">
            <a:avLst/>
          </a:prstGeom>
        </p:spPr>
      </p:pic>
      <p:sp>
        <p:nvSpPr>
          <p:cNvPr id="18" name="Rectangle 17">
            <a:hlinkClick r:id="rId6" action="ppaction://hlinksldjump"/>
            <a:extLst>
              <a:ext uri="{FF2B5EF4-FFF2-40B4-BE49-F238E27FC236}">
                <a16:creationId xmlns:a16="http://schemas.microsoft.com/office/drawing/2014/main" id="{F0F560CD-2821-ED31-B333-986EE6B61966}"/>
              </a:ext>
            </a:extLst>
          </p:cNvPr>
          <p:cNvSpPr/>
          <p:nvPr/>
        </p:nvSpPr>
        <p:spPr>
          <a:xfrm>
            <a:off x="1024812" y="2083183"/>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Soil Moisture Level</a:t>
            </a:r>
          </a:p>
        </p:txBody>
      </p:sp>
      <p:sp>
        <p:nvSpPr>
          <p:cNvPr id="14" name="Rectangle 13">
            <a:hlinkClick r:id="rId7" action="ppaction://hlinksldjump"/>
            <a:extLst>
              <a:ext uri="{FF2B5EF4-FFF2-40B4-BE49-F238E27FC236}">
                <a16:creationId xmlns:a16="http://schemas.microsoft.com/office/drawing/2014/main" id="{2CD03359-3D73-0D99-21D4-D883BEB82066}"/>
              </a:ext>
            </a:extLst>
          </p:cNvPr>
          <p:cNvSpPr/>
          <p:nvPr/>
        </p:nvSpPr>
        <p:spPr>
          <a:xfrm>
            <a:off x="1024812" y="2609257"/>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Sunlight level</a:t>
            </a:r>
          </a:p>
        </p:txBody>
      </p:sp>
      <p:sp>
        <p:nvSpPr>
          <p:cNvPr id="21" name="TextBox 20">
            <a:extLst>
              <a:ext uri="{FF2B5EF4-FFF2-40B4-BE49-F238E27FC236}">
                <a16:creationId xmlns:a16="http://schemas.microsoft.com/office/drawing/2014/main" id="{6021EFB5-8985-F5D5-093B-239C115E3539}"/>
              </a:ext>
            </a:extLst>
          </p:cNvPr>
          <p:cNvSpPr txBox="1"/>
          <p:nvPr/>
        </p:nvSpPr>
        <p:spPr>
          <a:xfrm>
            <a:off x="1024813" y="3133717"/>
            <a:ext cx="2621900" cy="369332"/>
          </a:xfrm>
          <a:prstGeom prst="rect">
            <a:avLst/>
          </a:prstGeom>
          <a:noFill/>
        </p:spPr>
        <p:txBody>
          <a:bodyPr wrap="square">
            <a:spAutoFit/>
          </a:bodyPr>
          <a:lstStyle/>
          <a:p>
            <a:pPr algn="ctr"/>
            <a:r>
              <a:rPr lang="en-US" dirty="0"/>
              <a:t>Signal Strength</a:t>
            </a:r>
          </a:p>
        </p:txBody>
      </p:sp>
    </p:spTree>
    <p:extLst>
      <p:ext uri="{BB962C8B-B14F-4D97-AF65-F5344CB8AC3E}">
        <p14:creationId xmlns:p14="http://schemas.microsoft.com/office/powerpoint/2010/main" val="721781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8A2905-9120-F380-8F20-D94912E8FA2C}"/>
              </a:ext>
            </a:extLst>
          </p:cNvPr>
          <p:cNvSpPr/>
          <p:nvPr/>
        </p:nvSpPr>
        <p:spPr>
          <a:xfrm>
            <a:off x="3750906" y="783772"/>
            <a:ext cx="4273420" cy="589694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27CF708-F48C-E771-0FE2-BA29B2B88B4E}"/>
              </a:ext>
            </a:extLst>
          </p:cNvPr>
          <p:cNvSpPr txBox="1"/>
          <p:nvPr/>
        </p:nvSpPr>
        <p:spPr>
          <a:xfrm>
            <a:off x="139959" y="167951"/>
            <a:ext cx="2621900" cy="369332"/>
          </a:xfrm>
          <a:prstGeom prst="rect">
            <a:avLst/>
          </a:prstGeom>
          <a:noFill/>
        </p:spPr>
        <p:txBody>
          <a:bodyPr wrap="square" rtlCol="0">
            <a:spAutoFit/>
          </a:bodyPr>
          <a:lstStyle/>
          <a:p>
            <a:r>
              <a:rPr lang="en-US" dirty="0"/>
              <a:t>Sensor Add Page</a:t>
            </a:r>
          </a:p>
        </p:txBody>
      </p:sp>
      <p:sp>
        <p:nvSpPr>
          <p:cNvPr id="3" name="TextBox 2">
            <a:extLst>
              <a:ext uri="{FF2B5EF4-FFF2-40B4-BE49-F238E27FC236}">
                <a16:creationId xmlns:a16="http://schemas.microsoft.com/office/drawing/2014/main" id="{9C6ECDBF-81CF-1BCF-DFD8-527ECF447C6B}"/>
              </a:ext>
            </a:extLst>
          </p:cNvPr>
          <p:cNvSpPr txBox="1"/>
          <p:nvPr/>
        </p:nvSpPr>
        <p:spPr>
          <a:xfrm>
            <a:off x="4215882" y="1362269"/>
            <a:ext cx="1483567" cy="369332"/>
          </a:xfrm>
          <a:prstGeom prst="rect">
            <a:avLst/>
          </a:prstGeom>
          <a:noFill/>
        </p:spPr>
        <p:txBody>
          <a:bodyPr wrap="square" rtlCol="0">
            <a:spAutoFit/>
          </a:bodyPr>
          <a:lstStyle/>
          <a:p>
            <a:r>
              <a:rPr lang="en-US" dirty="0"/>
              <a:t>Plant Name:</a:t>
            </a:r>
          </a:p>
        </p:txBody>
      </p:sp>
      <p:sp>
        <p:nvSpPr>
          <p:cNvPr id="4" name="TextBox 3">
            <a:extLst>
              <a:ext uri="{FF2B5EF4-FFF2-40B4-BE49-F238E27FC236}">
                <a16:creationId xmlns:a16="http://schemas.microsoft.com/office/drawing/2014/main" id="{764B69F9-6F1F-0E2A-2331-C9144CD62459}"/>
              </a:ext>
            </a:extLst>
          </p:cNvPr>
          <p:cNvSpPr txBox="1"/>
          <p:nvPr/>
        </p:nvSpPr>
        <p:spPr>
          <a:xfrm>
            <a:off x="4215881" y="1692142"/>
            <a:ext cx="1483567" cy="369332"/>
          </a:xfrm>
          <a:prstGeom prst="rect">
            <a:avLst/>
          </a:prstGeom>
          <a:noFill/>
        </p:spPr>
        <p:txBody>
          <a:bodyPr wrap="square" rtlCol="0">
            <a:spAutoFit/>
          </a:bodyPr>
          <a:lstStyle/>
          <a:p>
            <a:r>
              <a:rPr lang="en-US" dirty="0"/>
              <a:t>Date:</a:t>
            </a:r>
          </a:p>
        </p:txBody>
      </p:sp>
      <p:sp>
        <p:nvSpPr>
          <p:cNvPr id="5" name="TextBox 4">
            <a:extLst>
              <a:ext uri="{FF2B5EF4-FFF2-40B4-BE49-F238E27FC236}">
                <a16:creationId xmlns:a16="http://schemas.microsoft.com/office/drawing/2014/main" id="{CD1C2B88-466A-01AF-B629-3AAC0100B789}"/>
              </a:ext>
            </a:extLst>
          </p:cNvPr>
          <p:cNvSpPr txBox="1"/>
          <p:nvPr/>
        </p:nvSpPr>
        <p:spPr>
          <a:xfrm>
            <a:off x="5044749" y="2804638"/>
            <a:ext cx="1685730" cy="369332"/>
          </a:xfrm>
          <a:prstGeom prst="rect">
            <a:avLst/>
          </a:prstGeom>
          <a:noFill/>
        </p:spPr>
        <p:txBody>
          <a:bodyPr wrap="square" rtlCol="0">
            <a:spAutoFit/>
          </a:bodyPr>
          <a:lstStyle/>
          <a:p>
            <a:r>
              <a:rPr lang="en-US" dirty="0"/>
              <a:t>Photo of Plant:</a:t>
            </a:r>
          </a:p>
        </p:txBody>
      </p:sp>
      <p:sp>
        <p:nvSpPr>
          <p:cNvPr id="7" name="TextBox 6">
            <a:extLst>
              <a:ext uri="{FF2B5EF4-FFF2-40B4-BE49-F238E27FC236}">
                <a16:creationId xmlns:a16="http://schemas.microsoft.com/office/drawing/2014/main" id="{A7AF4386-70E3-BB3A-67E7-68611ABDC026}"/>
              </a:ext>
            </a:extLst>
          </p:cNvPr>
          <p:cNvSpPr txBox="1"/>
          <p:nvPr/>
        </p:nvSpPr>
        <p:spPr>
          <a:xfrm>
            <a:off x="4215881" y="2022015"/>
            <a:ext cx="1483567" cy="369332"/>
          </a:xfrm>
          <a:prstGeom prst="rect">
            <a:avLst/>
          </a:prstGeom>
          <a:noFill/>
        </p:spPr>
        <p:txBody>
          <a:bodyPr wrap="square" rtlCol="0">
            <a:spAutoFit/>
          </a:bodyPr>
          <a:lstStyle/>
          <a:p>
            <a:r>
              <a:rPr lang="en-US" dirty="0"/>
              <a:t>IP Address:</a:t>
            </a:r>
          </a:p>
        </p:txBody>
      </p:sp>
      <p:grpSp>
        <p:nvGrpSpPr>
          <p:cNvPr id="17" name="Group 16">
            <a:extLst>
              <a:ext uri="{FF2B5EF4-FFF2-40B4-BE49-F238E27FC236}">
                <a16:creationId xmlns:a16="http://schemas.microsoft.com/office/drawing/2014/main" id="{C6118141-D4F3-FDE9-2CE5-A63190AAA9F8}"/>
              </a:ext>
            </a:extLst>
          </p:cNvPr>
          <p:cNvGrpSpPr/>
          <p:nvPr/>
        </p:nvGrpSpPr>
        <p:grpSpPr>
          <a:xfrm>
            <a:off x="4907121" y="3333147"/>
            <a:ext cx="1960987" cy="1705975"/>
            <a:chOff x="4329404" y="2760679"/>
            <a:chExt cx="1960987" cy="1705975"/>
          </a:xfrm>
        </p:grpSpPr>
        <p:sp>
          <p:nvSpPr>
            <p:cNvPr id="8" name="Rectangle 7">
              <a:extLst>
                <a:ext uri="{FF2B5EF4-FFF2-40B4-BE49-F238E27FC236}">
                  <a16:creationId xmlns:a16="http://schemas.microsoft.com/office/drawing/2014/main" id="{444889A5-9160-FD3D-750D-81CB501E9C08}"/>
                </a:ext>
              </a:extLst>
            </p:cNvPr>
            <p:cNvSpPr/>
            <p:nvPr/>
          </p:nvSpPr>
          <p:spPr>
            <a:xfrm>
              <a:off x="4329404" y="2760679"/>
              <a:ext cx="1960987" cy="1705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0C6D358-2845-72DE-8535-CD454E261699}"/>
                </a:ext>
              </a:extLst>
            </p:cNvPr>
            <p:cNvGrpSpPr/>
            <p:nvPr/>
          </p:nvGrpSpPr>
          <p:grpSpPr>
            <a:xfrm>
              <a:off x="4909847" y="3219676"/>
              <a:ext cx="800100" cy="787981"/>
              <a:chOff x="5695949" y="3034719"/>
              <a:chExt cx="800100" cy="787981"/>
            </a:xfrm>
          </p:grpSpPr>
          <p:sp>
            <p:nvSpPr>
              <p:cNvPr id="10" name="Oval 9">
                <a:extLst>
                  <a:ext uri="{FF2B5EF4-FFF2-40B4-BE49-F238E27FC236}">
                    <a16:creationId xmlns:a16="http://schemas.microsoft.com/office/drawing/2014/main" id="{109647A6-E6CD-F413-EC8E-4888BC3288C2}"/>
                  </a:ext>
                </a:extLst>
              </p:cNvPr>
              <p:cNvSpPr/>
              <p:nvPr/>
            </p:nvSpPr>
            <p:spPr>
              <a:xfrm>
                <a:off x="5695949" y="3034719"/>
                <a:ext cx="800100" cy="78798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lus Sign 10">
                <a:extLst>
                  <a:ext uri="{FF2B5EF4-FFF2-40B4-BE49-F238E27FC236}">
                    <a16:creationId xmlns:a16="http://schemas.microsoft.com/office/drawing/2014/main" id="{0A242318-4AEE-BA5B-375B-28480C95DEA2}"/>
                  </a:ext>
                </a:extLst>
              </p:cNvPr>
              <p:cNvSpPr/>
              <p:nvPr/>
            </p:nvSpPr>
            <p:spPr>
              <a:xfrm>
                <a:off x="5924549" y="3247410"/>
                <a:ext cx="342900" cy="36259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Rectangle 11">
            <a:extLst>
              <a:ext uri="{FF2B5EF4-FFF2-40B4-BE49-F238E27FC236}">
                <a16:creationId xmlns:a16="http://schemas.microsoft.com/office/drawing/2014/main" id="{B42CAC1F-B95F-EE87-0410-9D28DCBFC9D0}"/>
              </a:ext>
            </a:extLst>
          </p:cNvPr>
          <p:cNvSpPr/>
          <p:nvPr/>
        </p:nvSpPr>
        <p:spPr>
          <a:xfrm>
            <a:off x="5788090" y="1418834"/>
            <a:ext cx="1960987" cy="2562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5011ED9-AACD-CBF1-2E4A-162BFC360597}"/>
              </a:ext>
            </a:extLst>
          </p:cNvPr>
          <p:cNvSpPr/>
          <p:nvPr/>
        </p:nvSpPr>
        <p:spPr>
          <a:xfrm>
            <a:off x="5788090" y="1754081"/>
            <a:ext cx="1960987" cy="2562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77E5327-86B8-79BE-75E0-82246C15F7DF}"/>
              </a:ext>
            </a:extLst>
          </p:cNvPr>
          <p:cNvSpPr/>
          <p:nvPr/>
        </p:nvSpPr>
        <p:spPr>
          <a:xfrm>
            <a:off x="5788090" y="2083422"/>
            <a:ext cx="1960987" cy="2562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3" action="ppaction://hlinksldjump"/>
            <a:extLst>
              <a:ext uri="{FF2B5EF4-FFF2-40B4-BE49-F238E27FC236}">
                <a16:creationId xmlns:a16="http://schemas.microsoft.com/office/drawing/2014/main" id="{71AC2D43-AB9A-34B3-1A0C-1E900F9DF8A2}"/>
              </a:ext>
            </a:extLst>
          </p:cNvPr>
          <p:cNvSpPr/>
          <p:nvPr/>
        </p:nvSpPr>
        <p:spPr>
          <a:xfrm>
            <a:off x="4814595" y="5980922"/>
            <a:ext cx="2146041" cy="466531"/>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Plant</a:t>
            </a:r>
          </a:p>
        </p:txBody>
      </p:sp>
    </p:spTree>
    <p:extLst>
      <p:ext uri="{BB962C8B-B14F-4D97-AF65-F5344CB8AC3E}">
        <p14:creationId xmlns:p14="http://schemas.microsoft.com/office/powerpoint/2010/main" val="3809588198"/>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136</Words>
  <Application>Microsoft Office PowerPoint</Application>
  <PresentationFormat>Widescreen</PresentationFormat>
  <Paragraphs>56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Washington</dc:creator>
  <cp:lastModifiedBy>Eric Washington</cp:lastModifiedBy>
  <cp:revision>12</cp:revision>
  <dcterms:created xsi:type="dcterms:W3CDTF">2022-05-01T19:49:25Z</dcterms:created>
  <dcterms:modified xsi:type="dcterms:W3CDTF">2022-06-24T23:58:02Z</dcterms:modified>
</cp:coreProperties>
</file>