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4679950" cy="9144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A9AD"/>
    <a:srgbClr val="F5811E"/>
    <a:srgbClr val="C9D2EF"/>
    <a:srgbClr val="E6F1DE"/>
    <a:srgbClr val="E7F1DE"/>
    <a:srgbClr val="DEE3FF"/>
    <a:srgbClr val="0054D0"/>
    <a:srgbClr val="FB4A03"/>
    <a:srgbClr val="FE7300"/>
    <a:srgbClr val="FFB9D5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481" autoAdjust="0"/>
  </p:normalViewPr>
  <p:slideViewPr>
    <p:cSldViewPr>
      <p:cViewPr>
        <p:scale>
          <a:sx n="400" d="100"/>
          <a:sy n="400" d="100"/>
        </p:scale>
        <p:origin x="-312" y="-12"/>
      </p:cViewPr>
      <p:guideLst>
        <p:guide orient="horz" pos="288"/>
        <p:guide pos="147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16002" y="182881"/>
            <a:ext cx="4211955" cy="24384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79C9D-00C8-45EA-BA32-1F3FE8DA1218}" type="datetimeFigureOut">
              <a:rPr lang="es-ES" smtClean="0"/>
              <a:pPr/>
              <a:t>25/02/2011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92F7B-3480-44CC-A213-2FE678D53854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701998" y="444226"/>
            <a:ext cx="3275965" cy="2336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79C9D-00C8-45EA-BA32-1F3FE8DA1218}" type="datetimeFigureOut">
              <a:rPr lang="es-ES" smtClean="0"/>
              <a:pPr/>
              <a:t>25/02/2011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92F7B-3480-44CC-A213-2FE678D5385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3392965" y="36631"/>
            <a:ext cx="1052988" cy="78020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234001" y="36631"/>
            <a:ext cx="3080968" cy="780203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79C9D-00C8-45EA-BA32-1F3FE8DA1218}" type="datetimeFigureOut">
              <a:rPr lang="es-ES" smtClean="0"/>
              <a:pPr/>
              <a:t>25/02/2011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92F7B-3480-44CC-A213-2FE678D5385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79C9D-00C8-45EA-BA32-1F3FE8DA1218}" type="datetimeFigureOut">
              <a:rPr lang="es-ES" smtClean="0"/>
              <a:pPr/>
              <a:t>25/02/2011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92F7B-3480-44CC-A213-2FE678D5385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18992" y="81280"/>
            <a:ext cx="3626962" cy="24384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818992" y="334381"/>
            <a:ext cx="3626962" cy="201295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79C9D-00C8-45EA-BA32-1F3FE8DA1218}" type="datetimeFigureOut">
              <a:rPr lang="es-ES" smtClean="0"/>
              <a:pPr/>
              <a:t>25/02/2011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055961" y="855568"/>
            <a:ext cx="389997" cy="48683"/>
          </a:xfrm>
        </p:spPr>
        <p:txBody>
          <a:bodyPr/>
          <a:lstStyle/>
          <a:p>
            <a:fld id="{48492F7B-3480-44CC-A213-2FE678D5385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234001" y="213360"/>
            <a:ext cx="2066979" cy="603462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2378978" y="213360"/>
            <a:ext cx="2066979" cy="603462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79C9D-00C8-45EA-BA32-1F3FE8DA1218}" type="datetimeFigureOut">
              <a:rPr lang="es-ES" smtClean="0"/>
              <a:pPr/>
              <a:t>25/02/2011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92F7B-3480-44CC-A213-2FE678D5385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4002" y="36409"/>
            <a:ext cx="4211955" cy="152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33998" y="204684"/>
            <a:ext cx="2067790" cy="100118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2377354" y="204684"/>
            <a:ext cx="2068603" cy="100118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233998" y="314960"/>
            <a:ext cx="2067790" cy="5018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2377354" y="314960"/>
            <a:ext cx="2068603" cy="5018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79C9D-00C8-45EA-BA32-1F3FE8DA1218}" type="datetimeFigureOut">
              <a:rPr lang="es-ES" smtClean="0"/>
              <a:pPr/>
              <a:t>25/02/2011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92F7B-3480-44CC-A213-2FE678D5385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79C9D-00C8-45EA-BA32-1F3FE8DA1218}" type="datetimeFigureOut">
              <a:rPr lang="es-ES" smtClean="0"/>
              <a:pPr/>
              <a:t>25/02/2011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92F7B-3480-44CC-A213-2FE678D5385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79C9D-00C8-45EA-BA32-1F3FE8DA1218}" type="datetimeFigureOut">
              <a:rPr lang="es-ES" smtClean="0"/>
              <a:pPr/>
              <a:t>25/02/2011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92F7B-3480-44CC-A213-2FE678D5385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4004" y="36408"/>
            <a:ext cx="1539671" cy="15494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234004" y="203201"/>
            <a:ext cx="1539671" cy="613622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1829733" y="36419"/>
            <a:ext cx="2616222" cy="780415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79C9D-00C8-45EA-BA32-1F3FE8DA1218}" type="datetimeFigureOut">
              <a:rPr lang="es-ES" smtClean="0"/>
              <a:pPr/>
              <a:t>25/02/2011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92F7B-3480-44CC-A213-2FE678D5385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35993" y="81281"/>
            <a:ext cx="2807970" cy="6963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935993" y="244264"/>
            <a:ext cx="2807970" cy="52832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s-E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Haga clic en el icono para agregar una imagen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935993" y="155584"/>
            <a:ext cx="2807970" cy="70713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79C9D-00C8-45EA-BA32-1F3FE8DA1218}" type="datetimeFigureOut">
              <a:rPr lang="es-ES" smtClean="0"/>
              <a:pPr/>
              <a:t>25/02/2011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92F7B-3480-44CC-A213-2FE678D5385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81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234002" y="36621"/>
            <a:ext cx="4211955" cy="1524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234002" y="213361"/>
            <a:ext cx="4211955" cy="62788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234003" y="855568"/>
            <a:ext cx="1091989" cy="48683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C8279C9D-00C8-45EA-BA32-1F3FE8DA1218}" type="datetimeFigureOut">
              <a:rPr lang="es-ES" smtClean="0"/>
              <a:pPr/>
              <a:t>25/02/2011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598987" y="855568"/>
            <a:ext cx="1481985" cy="48683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4055961" y="855568"/>
            <a:ext cx="389997" cy="48683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48492F7B-3480-44CC-A213-2FE678D5385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Onda"/>
          <p:cNvSpPr/>
          <p:nvPr/>
        </p:nvSpPr>
        <p:spPr>
          <a:xfrm>
            <a:off x="0" y="22861"/>
            <a:ext cx="4683600" cy="891540"/>
          </a:xfrm>
          <a:prstGeom prst="wave">
            <a:avLst>
              <a:gd name="adj1" fmla="val 20000"/>
              <a:gd name="adj2" fmla="val -70"/>
            </a:avLst>
          </a:prstGeom>
          <a:solidFill>
            <a:schemeClr val="tx1"/>
          </a:solidFill>
          <a:ln>
            <a:solidFill>
              <a:srgbClr val="A8A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10 Rectángulo"/>
          <p:cNvSpPr/>
          <p:nvPr/>
        </p:nvSpPr>
        <p:spPr>
          <a:xfrm>
            <a:off x="0" y="529456"/>
            <a:ext cx="4725763" cy="3851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u="sng"/>
          </a:p>
        </p:txBody>
      </p:sp>
      <p:sp>
        <p:nvSpPr>
          <p:cNvPr id="12" name="11 Rectángulo"/>
          <p:cNvSpPr/>
          <p:nvPr/>
        </p:nvSpPr>
        <p:spPr>
          <a:xfrm rot="4422581">
            <a:off x="-7447" y="132039"/>
            <a:ext cx="305781" cy="4092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12 Rectángulo"/>
          <p:cNvSpPr/>
          <p:nvPr/>
        </p:nvSpPr>
        <p:spPr>
          <a:xfrm>
            <a:off x="4667252" y="219699"/>
            <a:ext cx="45719" cy="3851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15 Rectángulo"/>
          <p:cNvSpPr/>
          <p:nvPr/>
        </p:nvSpPr>
        <p:spPr>
          <a:xfrm rot="4170049">
            <a:off x="4527060" y="176278"/>
            <a:ext cx="305781" cy="4092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értice">
  <a:themeElements>
    <a:clrScheme name="Personalizado 2">
      <a:dk1>
        <a:srgbClr val="0070C0"/>
      </a:dk1>
      <a:lt1>
        <a:sysClr val="window" lastClr="FFFFFF"/>
      </a:lt1>
      <a:dk2>
        <a:srgbClr val="4C73EE"/>
      </a:dk2>
      <a:lt2>
        <a:srgbClr val="E4E5F8"/>
      </a:lt2>
      <a:accent1>
        <a:srgbClr val="4C73EE"/>
      </a:accent1>
      <a:accent2>
        <a:srgbClr val="93ABF4"/>
      </a:accent2>
      <a:accent3>
        <a:srgbClr val="DBE3FB"/>
      </a:accent3>
      <a:accent4>
        <a:srgbClr val="B7C6F8"/>
      </a:accent4>
      <a:accent5>
        <a:srgbClr val="3037BD"/>
      </a:accent5>
      <a:accent6>
        <a:srgbClr val="1443D7"/>
      </a:accent6>
      <a:hlink>
        <a:srgbClr val="FFDE66"/>
      </a:hlink>
      <a:folHlink>
        <a:srgbClr val="D490C5"/>
      </a:folHlink>
    </a:clrScheme>
    <a:fontScheme name="Vértice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Vértice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741</TotalTime>
  <Words>0</Words>
  <Application>Microsoft Office PowerPoint</Application>
  <PresentationFormat>Personalizado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Vértice</vt:lpstr>
      <vt:lpstr>Diapositiva 1</vt:lpstr>
    </vt:vector>
  </TitlesOfParts>
  <Company>Wolf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The Wolf</dc:creator>
  <cp:lastModifiedBy>Eulises Pinto</cp:lastModifiedBy>
  <cp:revision>95</cp:revision>
  <dcterms:created xsi:type="dcterms:W3CDTF">2010-02-08T17:28:54Z</dcterms:created>
  <dcterms:modified xsi:type="dcterms:W3CDTF">2011-02-25T06:29:11Z</dcterms:modified>
</cp:coreProperties>
</file>