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7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086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547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43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8858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8083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16053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3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720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975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619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846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Beekeeper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A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bees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5" y="113751"/>
            <a:ext cx="1730680" cy="1730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58" y="0"/>
            <a:ext cx="1171778" cy="11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6184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Beekeeper</vt:lpstr>
    </vt:vector>
  </TitlesOfParts>
  <Company>Kajaanin ammattikorkeakoulu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Beekeeper</dc:title>
  <dc:creator>Montonen Sinja TTV15SP</dc:creator>
  <cp:lastModifiedBy>Montonen Sinja TTV15SP</cp:lastModifiedBy>
  <cp:revision>2</cp:revision>
  <dcterms:created xsi:type="dcterms:W3CDTF">2016-03-24T07:56:04Z</dcterms:created>
  <dcterms:modified xsi:type="dcterms:W3CDTF">2016-03-24T08:08:51Z</dcterms:modified>
</cp:coreProperties>
</file>