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77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08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547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43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088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8083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1605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3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20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756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19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2EE133-7709-42D0-9C7D-EE4C79435A45}" type="datetimeFigureOut">
              <a:rPr lang="fi-FI" smtClean="0"/>
              <a:t>24.3.2016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9C216C-5262-44E7-89B7-FC7D982D18D5}" type="slidenum">
              <a:rPr lang="fi-FI" smtClean="0"/>
              <a:t>‹#›</a:t>
            </a:fld>
            <a:endParaRPr lang="fi-FI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707" y="150834"/>
            <a:ext cx="4526114" cy="32494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0" y="3527358"/>
            <a:ext cx="4686712" cy="3249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34" y="813917"/>
            <a:ext cx="4686712" cy="3249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288" y="3483500"/>
            <a:ext cx="4686712" cy="3249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530" y="218831"/>
            <a:ext cx="4978401" cy="2019950"/>
          </a:xfrm>
        </p:spPr>
        <p:txBody>
          <a:bodyPr/>
          <a:lstStyle/>
          <a:p>
            <a:r>
              <a:rPr lang="fi-FI" sz="7200" dirty="0" smtClean="0"/>
              <a:t>Beekeeper</a:t>
            </a:r>
            <a:endParaRPr lang="fi-FI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445" y="1696365"/>
            <a:ext cx="8045373" cy="742279"/>
          </a:xfrm>
        </p:spPr>
        <p:txBody>
          <a:bodyPr/>
          <a:lstStyle/>
          <a:p>
            <a:r>
              <a:rPr lang="fi-FI" dirty="0" smtClean="0"/>
              <a:t>A game about bees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4" y="983267"/>
            <a:ext cx="1730680" cy="1730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56" y="0"/>
            <a:ext cx="1171778" cy="11717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5045" y="2300148"/>
            <a:ext cx="83233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-Olet mehiläiskuningatar, joka komentaa työläismehiläisiä, sekä tappajamehiläisiä</a:t>
            </a:r>
          </a:p>
          <a:p>
            <a:endParaRPr lang="fi-FI" dirty="0" smtClean="0"/>
          </a:p>
          <a:p>
            <a:r>
              <a:rPr lang="fi-FI" dirty="0" smtClean="0"/>
              <a:t>-Kerää hunajaa</a:t>
            </a:r>
          </a:p>
          <a:p>
            <a:endParaRPr lang="fi-FI" dirty="0"/>
          </a:p>
          <a:p>
            <a:r>
              <a:rPr lang="fi-FI" dirty="0" smtClean="0"/>
              <a:t>-Puolusta pesää ihmisiltä</a:t>
            </a:r>
          </a:p>
          <a:p>
            <a:endParaRPr lang="fi-FI" dirty="0"/>
          </a:p>
          <a:p>
            <a:r>
              <a:rPr lang="fi-FI" dirty="0" smtClean="0"/>
              <a:t>-Peli loppuu jos pesä tuhoutuu</a:t>
            </a:r>
          </a:p>
          <a:p>
            <a:endParaRPr lang="fi-FI" dirty="0" smtClean="0"/>
          </a:p>
          <a:p>
            <a:r>
              <a:rPr lang="fi-FI" dirty="0" smtClean="0"/>
              <a:t>-Mitä enemmän hunajaa keräät, sitä korkeampi pistemäärä</a:t>
            </a:r>
          </a:p>
          <a:p>
            <a:endParaRPr lang="fi-FI" dirty="0"/>
          </a:p>
          <a:p>
            <a:endParaRPr lang="fi-FI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30429" y="5447963"/>
            <a:ext cx="1324617" cy="1284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-2633435" y="3962400"/>
            <a:ext cx="55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bg1"/>
                </a:solidFill>
              </a:rPr>
              <a:t>Made By: SinjaMon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6184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100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Beekeeper</vt:lpstr>
    </vt:vector>
  </TitlesOfParts>
  <Company>Kajaanin ammattikorkeakoulu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Beekeeper</dc:title>
  <dc:creator>Montonen Sinja TTV15SP</dc:creator>
  <cp:lastModifiedBy>Montonen Sinja TTV15SP</cp:lastModifiedBy>
  <cp:revision>11</cp:revision>
  <dcterms:created xsi:type="dcterms:W3CDTF">2016-03-24T07:56:04Z</dcterms:created>
  <dcterms:modified xsi:type="dcterms:W3CDTF">2016-03-24T11:34:56Z</dcterms:modified>
</cp:coreProperties>
</file>