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08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54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4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885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083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1605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2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75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1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4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34" y="813917"/>
            <a:ext cx="4686712" cy="3249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88" y="3483500"/>
            <a:ext cx="4686712" cy="3249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8530" y="218831"/>
            <a:ext cx="4978401" cy="2019950"/>
          </a:xfrm>
        </p:spPr>
        <p:txBody>
          <a:bodyPr/>
          <a:lstStyle/>
          <a:p>
            <a:r>
              <a:rPr lang="fi-FI" sz="7200" dirty="0" err="1" smtClean="0"/>
              <a:t>Beekeeper</a:t>
            </a:r>
            <a:endParaRPr lang="fi-FI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445" y="1696365"/>
            <a:ext cx="8045373" cy="742279"/>
          </a:xfrm>
        </p:spPr>
        <p:txBody>
          <a:bodyPr/>
          <a:lstStyle/>
          <a:p>
            <a:r>
              <a:rPr lang="fi-FI" dirty="0" smtClean="0"/>
              <a:t>A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bees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" y="707964"/>
            <a:ext cx="1730680" cy="173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6" y="0"/>
            <a:ext cx="1171778" cy="1171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5045" y="2300148"/>
            <a:ext cx="8323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-Olet </a:t>
            </a:r>
            <a:r>
              <a:rPr lang="fi-FI" dirty="0" err="1" smtClean="0"/>
              <a:t>mehiläsikuningatar</a:t>
            </a:r>
            <a:r>
              <a:rPr lang="fi-FI" dirty="0" smtClean="0"/>
              <a:t>, joka komentaa työläismehiläisiä, sekä tappajamehiläisiä</a:t>
            </a:r>
          </a:p>
          <a:p>
            <a:endParaRPr lang="fi-FI" dirty="0"/>
          </a:p>
          <a:p>
            <a:r>
              <a:rPr lang="fi-FI" dirty="0" smtClean="0"/>
              <a:t>-Kerää lisää hunajaa ja puolusta pesää ihmisiltä ja karhuilta</a:t>
            </a:r>
          </a:p>
          <a:p>
            <a:endParaRPr lang="fi-FI" dirty="0"/>
          </a:p>
          <a:p>
            <a:r>
              <a:rPr lang="fi-FI" dirty="0" smtClean="0"/>
              <a:t>-Peli loppuu jos pesä tuhoutuu</a:t>
            </a:r>
          </a:p>
          <a:p>
            <a:endParaRPr lang="fi-FI" dirty="0" smtClean="0"/>
          </a:p>
          <a:p>
            <a:r>
              <a:rPr lang="fi-FI" dirty="0" smtClean="0"/>
              <a:t>-Mitä enemmän hunajaa, sitä korkeampi pistemäärä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12618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39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Beekeeper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Beekeeper</dc:title>
  <dc:creator>Montonen Sinja TTV15SP</dc:creator>
  <cp:lastModifiedBy>Montonen Sinja TTV15SP</cp:lastModifiedBy>
  <cp:revision>5</cp:revision>
  <dcterms:created xsi:type="dcterms:W3CDTF">2016-03-24T07:56:04Z</dcterms:created>
  <dcterms:modified xsi:type="dcterms:W3CDTF">2016-03-24T08:35:30Z</dcterms:modified>
</cp:coreProperties>
</file>