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handoutMasterIdLst>
    <p:handoutMasterId r:id="rId14"/>
  </p:handoutMasterIdLst>
  <p:sldIdLst>
    <p:sldId id="405" r:id="rId2"/>
    <p:sldId id="444" r:id="rId3"/>
    <p:sldId id="436" r:id="rId4"/>
    <p:sldId id="437" r:id="rId5"/>
    <p:sldId id="438" r:id="rId6"/>
    <p:sldId id="439" r:id="rId7"/>
    <p:sldId id="440" r:id="rId8"/>
    <p:sldId id="441" r:id="rId9"/>
    <p:sldId id="445" r:id="rId10"/>
    <p:sldId id="443" r:id="rId11"/>
    <p:sldId id="446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540" autoAdjust="0"/>
  </p:normalViewPr>
  <p:slideViewPr>
    <p:cSldViewPr>
      <p:cViewPr varScale="1">
        <p:scale>
          <a:sx n="62" d="100"/>
          <a:sy n="62" d="100"/>
        </p:scale>
        <p:origin x="13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05448" cy="461325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183" y="0"/>
            <a:ext cx="3005448" cy="461325"/>
          </a:xfrm>
          <a:prstGeom prst="rect">
            <a:avLst/>
          </a:prstGeom>
        </p:spPr>
        <p:txBody>
          <a:bodyPr vert="horz" lIns="90580" tIns="45290" rIns="90580" bIns="45290" rtlCol="0"/>
          <a:lstStyle>
            <a:lvl1pPr algn="r">
              <a:defRPr sz="1200"/>
            </a:lvl1pPr>
          </a:lstStyle>
          <a:p>
            <a:fld id="{07286611-CBF5-44B5-8050-777754F30ADA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57301"/>
            <a:ext cx="3005448" cy="461325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183" y="8757301"/>
            <a:ext cx="3005448" cy="461325"/>
          </a:xfrm>
          <a:prstGeom prst="rect">
            <a:avLst/>
          </a:prstGeom>
        </p:spPr>
        <p:txBody>
          <a:bodyPr vert="horz" lIns="90580" tIns="45290" rIns="90580" bIns="45290" rtlCol="0" anchor="b"/>
          <a:lstStyle>
            <a:lvl1pPr algn="r">
              <a:defRPr sz="1200"/>
            </a:lvl1pPr>
          </a:lstStyle>
          <a:p>
            <a:fld id="{CAE3A3E6-7809-472A-B544-AD4BCC9A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67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870" cy="45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9330" y="0"/>
            <a:ext cx="3014870" cy="45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7131E7-2686-491D-966E-51A52ED68239}" type="datetime1">
              <a:rPr lang="en-US"/>
              <a:pPr>
                <a:defRPr/>
              </a:pPr>
              <a:t>10/1/2022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79450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461" y="4383374"/>
            <a:ext cx="5125278" cy="415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748"/>
            <a:ext cx="3014870" cy="45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330" y="8766748"/>
            <a:ext cx="3014870" cy="45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E10850-9AB7-424F-8E96-336B482D3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13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43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53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63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45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1764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49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26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89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91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Calibri" pitchFamily="34" charset="0"/>
              <a:ea typeface="ＭＳ Ｐゴシック" pitchFamily="3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04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62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62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6E97-4BDF-4084-848B-D822C73ADA81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7C88-60EC-4D87-A6DD-DAD55452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BA5D-4075-4BAE-81D1-B6DC70666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D2BEE-C595-4C11-87B3-9FEC7A23402F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869DE-7A2F-4C3B-BFB4-69A23EBB4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B2398-23A8-4067-9739-A075D5AE43DA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ECD7-F282-4286-913D-71764A58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794DE-5687-42D2-8DDA-AFD148EAB231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58599-CB36-41A8-86FC-AFABCFE17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2577-AF97-4579-8B70-524A90AED174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DC53-AC05-49DC-91BE-0030D8963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09B9-2BB7-4BA3-983D-4CB39022DCF4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17F5-2108-42B5-9EA0-4B8E623A8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6A698-C5FC-47B6-A5D0-D3AAD8C17B53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4A453-71E9-4726-99B8-A3CACF911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DC1A5-B71C-4E59-8C50-93A0F100AFCF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AD32A-A52D-419B-BA89-B2E2125C6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236D-2F8A-406C-99C5-97E98FF83DD0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A8710-3C34-44A0-AC2B-0FCA726CC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032F-F7BD-4553-AFB5-EE3ADEF0F0AF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2D21-3B91-46F9-A6B3-46EB87587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5FE70-0454-4492-9275-0C7916A6E6AF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56737226-A879-4D56-8ABD-4834E2995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52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8D2D2371-4487-4142-AEA5-466C82ABC47D}" type="datetimeFigureOut">
              <a:rPr lang="en-US"/>
              <a:pPr>
                <a:defRPr/>
              </a:pPr>
              <a:t>10/1/2022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ltblog.com/3rl4K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</a:p>
          <a:p>
            <a:pPr algn="ctr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Primary Purposes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Create more powerful visualizations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Solving a computer vision problem: shape of a meteorite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Learn how to use/enhance 3</a:t>
            </a:r>
            <a:r>
              <a:rPr lang="en-US" sz="2000" baseline="30000" dirty="0">
                <a:latin typeface="Calibri" pitchFamily="34" charset="0"/>
              </a:rPr>
              <a:t>rd</a:t>
            </a:r>
            <a:r>
              <a:rPr lang="en-US" sz="2000" dirty="0">
                <a:latin typeface="Calibri" pitchFamily="34" charset="0"/>
              </a:rPr>
              <a:t> party Python code 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Goals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Understand main features of the code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Run the code on your laptop, replicate results</a:t>
            </a:r>
          </a:p>
          <a:p>
            <a:pPr lvl="1" eaLnBrk="1" hangingPunct="1"/>
            <a:r>
              <a:rPr lang="en-US" sz="2000" dirty="0">
                <a:solidFill>
                  <a:srgbClr val="002060"/>
                </a:solidFill>
                <a:latin typeface="Calibri" pitchFamily="34" charset="0"/>
              </a:rPr>
              <a:t>Understand when such videos are useful </a:t>
            </a:r>
          </a:p>
          <a:p>
            <a:pPr lvl="1" eaLnBrk="1" hangingPunct="1"/>
            <a:r>
              <a:rPr lang="en-US" sz="2000" dirty="0">
                <a:solidFill>
                  <a:srgbClr val="002060"/>
                </a:solidFill>
                <a:latin typeface="Calibri" pitchFamily="34" charset="0"/>
              </a:rPr>
              <a:t>Produce your own data videos in Python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Full </a:t>
            </a:r>
            <a:r>
              <a:rPr lang="en-US" sz="2000" dirty="0">
                <a:latin typeface="Calibri" pitchFamily="34" charset="0"/>
              </a:rPr>
              <a:t>source code (299 lines):  </a:t>
            </a:r>
            <a:r>
              <a:rPr lang="en-US" sz="2000" dirty="0">
                <a:latin typeface="Calibri" pitchFamily="34" charset="0"/>
                <a:hlinkClick r:id="rId3"/>
              </a:rPr>
              <a:t>https://mltblog.com/3rl4KDs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350474-B6BE-AB05-70C0-25515F5F6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54" y="2438400"/>
            <a:ext cx="7896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9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Choosing and installing Python video/image libraries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Open command prompt windows, then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5EFFF-9A01-CEE5-0E7D-DF60A941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0800"/>
            <a:ext cx="7086600" cy="38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</a:p>
          <a:p>
            <a:pPr algn="ctr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250 training sets (20 per second)</a:t>
            </a: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55D597-62F6-AD9B-5D99-EB10DB6B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5638800" cy="42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</a:p>
          <a:p>
            <a:pPr algn="ctr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Key concepts related to the video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Synthetic data / generative models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Confidence regions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Rich versus poor synthetic data 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Bias in black-box systems</a:t>
            </a:r>
          </a:p>
          <a:p>
            <a:pPr lvl="1" eaLnBrk="1" hangingPunct="1"/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0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</a:p>
          <a:p>
            <a:pPr algn="ctr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Key concepts (continued)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Proxy estimators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Model-free estimation</a:t>
            </a:r>
          </a:p>
          <a:p>
            <a:pPr lvl="1" eaLnBrk="1" hangingPunct="1"/>
            <a:r>
              <a:rPr lang="en-US" sz="2000" b="1" dirty="0">
                <a:latin typeface="Calibri" pitchFamily="34" charset="0"/>
              </a:rPr>
              <a:t>Unsupervised</a:t>
            </a:r>
            <a:r>
              <a:rPr lang="en-US" sz="2000" dirty="0">
                <a:latin typeface="Calibri" pitchFamily="34" charset="0"/>
              </a:rPr>
              <a:t> &amp; simplified regression</a:t>
            </a:r>
          </a:p>
          <a:p>
            <a:pPr lvl="1" eaLnBrk="1" hangingPunct="1"/>
            <a:endParaRPr lang="en-US" sz="20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Learn how to learn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Sampling points on an ellipse: how to find Python code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How could this be used for linear or polynomial regression?</a:t>
            </a:r>
          </a:p>
          <a:p>
            <a:pPr lvl="1" eaLnBrk="1" hangingPunct="1"/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9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lvl="1" eaLnBrk="1" hangingPunct="1"/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0C93B-66D3-8BCB-FE28-5E0700AD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76400"/>
            <a:ext cx="7239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Search results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Sampling points on an ellipse: right versus wrong way</a:t>
            </a: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A178A242-5F59-AB15-15F3-7505ABEC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553200" cy="265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9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lvl="1" eaLnBrk="1" hangingPunct="1"/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5BBD9-54B1-CA2D-C9C2-5C8EBB9B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7591425" cy="47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0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Sample output from Python code: shape of a meteorite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Goal: create a taxonomy of meteorites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</a:rPr>
              <a:t>Picture shows confidence regions for a specific shape</a:t>
            </a: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78058-929B-AA4A-49BB-D3991BA5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19400"/>
            <a:ext cx="7848600" cy="3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2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229600" cy="5029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Videos / Curve Fitting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latin typeface="Calibri" pitchFamily="34" charset="0"/>
              </a:rPr>
              <a:t>Text output from Python code</a:t>
            </a:r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8EFF-032A-6099-9489-5E6CC51E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6" y="2362200"/>
            <a:ext cx="7602591" cy="41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620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1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7135</TotalTime>
  <Words>249</Words>
  <Application>Microsoft Office PowerPoint</Application>
  <PresentationFormat>On-screen Show (4:3)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Wingdings</vt:lpstr>
      <vt:lpstr>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ClickForensics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jguttormson</dc:creator>
  <cp:lastModifiedBy>vincent granville</cp:lastModifiedBy>
  <cp:revision>278</cp:revision>
  <cp:lastPrinted>2013-05-15T19:15:23Z</cp:lastPrinted>
  <dcterms:created xsi:type="dcterms:W3CDTF">2008-12-08T18:00:34Z</dcterms:created>
  <dcterms:modified xsi:type="dcterms:W3CDTF">2022-10-02T18:29:45Z</dcterms:modified>
</cp:coreProperties>
</file>