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7" r:id="rId4"/>
    <p:sldId id="261" r:id="rId5"/>
    <p:sldId id="260" r:id="rId6"/>
    <p:sldId id="262" r:id="rId7"/>
    <p:sldId id="263" r:id="rId8"/>
    <p:sldId id="257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A678-EDFA-4583-91C2-27406E63FB24}" v="335" dt="2024-12-12T13:55:3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rino PIETRO ANDREA" userId="06373c25-59ec-41ba-8008-fd845f0b8aed" providerId="ADAL" clId="{32E6A678-EDFA-4583-91C2-27406E63FB24}"/>
    <pc:docChg chg="undo redo custSel addSld delSld modSld sldOrd">
      <pc:chgData name="Cirino PIETRO ANDREA" userId="06373c25-59ec-41ba-8008-fd845f0b8aed" providerId="ADAL" clId="{32E6A678-EDFA-4583-91C2-27406E63FB24}" dt="2024-12-12T13:55:31.285" v="1166" actId="20577"/>
      <pc:docMkLst>
        <pc:docMk/>
      </pc:docMkLst>
      <pc:sldChg chg="modSp del mod modAnim">
        <pc:chgData name="Cirino PIETRO ANDREA" userId="06373c25-59ec-41ba-8008-fd845f0b8aed" providerId="ADAL" clId="{32E6A678-EDFA-4583-91C2-27406E63FB24}" dt="2024-12-12T13:49:56.507" v="1139" actId="2696"/>
        <pc:sldMkLst>
          <pc:docMk/>
          <pc:sldMk cId="227675421" sldId="257"/>
        </pc:sldMkLst>
        <pc:spChg chg="mod">
          <ac:chgData name="Cirino PIETRO ANDREA" userId="06373c25-59ec-41ba-8008-fd845f0b8aed" providerId="ADAL" clId="{32E6A678-EDFA-4583-91C2-27406E63FB24}" dt="2024-12-12T09:38:16.207" v="552" actId="403"/>
          <ac:spMkLst>
            <pc:docMk/>
            <pc:sldMk cId="227675421" sldId="257"/>
            <ac:spMk id="10" creationId="{B8176469-D873-E496-B178-18EB2377CC9B}"/>
          </ac:spMkLst>
        </pc:spChg>
        <pc:spChg chg="mod">
          <ac:chgData name="Cirino PIETRO ANDREA" userId="06373c25-59ec-41ba-8008-fd845f0b8aed" providerId="ADAL" clId="{32E6A678-EDFA-4583-91C2-27406E63FB24}" dt="2024-12-12T09:38:11.258" v="551" actId="403"/>
          <ac:spMkLst>
            <pc:docMk/>
            <pc:sldMk cId="227675421" sldId="257"/>
            <ac:spMk id="11" creationId="{129CE396-6F8A-3330-0F73-D9381AD48637}"/>
          </ac:spMkLst>
        </pc:spChg>
        <pc:spChg chg="mod">
          <ac:chgData name="Cirino PIETRO ANDREA" userId="06373c25-59ec-41ba-8008-fd845f0b8aed" providerId="ADAL" clId="{32E6A678-EDFA-4583-91C2-27406E63FB24}" dt="2024-12-12T09:38:19.895" v="553" actId="403"/>
          <ac:spMkLst>
            <pc:docMk/>
            <pc:sldMk cId="227675421" sldId="257"/>
            <ac:spMk id="12" creationId="{EF6B45BB-27E2-4D4F-5959-FBBB368B3A78}"/>
          </ac:spMkLst>
        </pc:spChg>
      </pc:sldChg>
      <pc:sldChg chg="add">
        <pc:chgData name="Cirino PIETRO ANDREA" userId="06373c25-59ec-41ba-8008-fd845f0b8aed" providerId="ADAL" clId="{32E6A678-EDFA-4583-91C2-27406E63FB24}" dt="2024-12-12T13:49:59.298" v="1140"/>
        <pc:sldMkLst>
          <pc:docMk/>
          <pc:sldMk cId="3379866906" sldId="257"/>
        </pc:sldMkLst>
      </pc:sldChg>
      <pc:sldChg chg="modSp mod modAnim">
        <pc:chgData name="Cirino PIETRO ANDREA" userId="06373c25-59ec-41ba-8008-fd845f0b8aed" providerId="ADAL" clId="{32E6A678-EDFA-4583-91C2-27406E63FB24}" dt="2024-12-12T13:50:52.604" v="1146" actId="14100"/>
        <pc:sldMkLst>
          <pc:docMk/>
          <pc:sldMk cId="3533674180" sldId="258"/>
        </pc:sldMkLst>
        <pc:spChg chg="mod">
          <ac:chgData name="Cirino PIETRO ANDREA" userId="06373c25-59ec-41ba-8008-fd845f0b8aed" providerId="ADAL" clId="{32E6A678-EDFA-4583-91C2-27406E63FB24}" dt="2024-12-12T13:50:48.357" v="1145" actId="1076"/>
          <ac:spMkLst>
            <pc:docMk/>
            <pc:sldMk cId="3533674180" sldId="258"/>
            <ac:spMk id="27" creationId="{D4E334E5-6832-C049-77DB-25491BAD1D78}"/>
          </ac:spMkLst>
        </pc:spChg>
        <pc:spChg chg="mod">
          <ac:chgData name="Cirino PIETRO ANDREA" userId="06373c25-59ec-41ba-8008-fd845f0b8aed" providerId="ADAL" clId="{32E6A678-EDFA-4583-91C2-27406E63FB24}" dt="2024-12-12T09:38:27.815" v="554" actId="403"/>
          <ac:spMkLst>
            <pc:docMk/>
            <pc:sldMk cId="3533674180" sldId="258"/>
            <ac:spMk id="32" creationId="{55B9D055-5B82-3AE9-A710-E8EE94EB512C}"/>
          </ac:spMkLst>
        </pc:spChg>
        <pc:spChg chg="mod">
          <ac:chgData name="Cirino PIETRO ANDREA" userId="06373c25-59ec-41ba-8008-fd845f0b8aed" providerId="ADAL" clId="{32E6A678-EDFA-4583-91C2-27406E63FB24}" dt="2024-12-12T13:50:48.357" v="1145" actId="1076"/>
          <ac:spMkLst>
            <pc:docMk/>
            <pc:sldMk cId="3533674180" sldId="258"/>
            <ac:spMk id="33" creationId="{CC9E98DF-6293-2208-B5C6-65BB03FBAACF}"/>
          </ac:spMkLst>
        </pc:spChg>
        <pc:spChg chg="mod">
          <ac:chgData name="Cirino PIETRO ANDREA" userId="06373c25-59ec-41ba-8008-fd845f0b8aed" providerId="ADAL" clId="{32E6A678-EDFA-4583-91C2-27406E63FB24}" dt="2024-12-12T13:18:13.046" v="758" actId="1076"/>
          <ac:spMkLst>
            <pc:docMk/>
            <pc:sldMk cId="3533674180" sldId="258"/>
            <ac:spMk id="34" creationId="{9453DD13-CA27-2D3E-38F2-7C50A1323D76}"/>
          </ac:spMkLst>
        </pc:spChg>
        <pc:spChg chg="mod">
          <ac:chgData name="Cirino PIETRO ANDREA" userId="06373c25-59ec-41ba-8008-fd845f0b8aed" providerId="ADAL" clId="{32E6A678-EDFA-4583-91C2-27406E63FB24}" dt="2024-12-12T13:18:13.046" v="758" actId="1076"/>
          <ac:spMkLst>
            <pc:docMk/>
            <pc:sldMk cId="3533674180" sldId="258"/>
            <ac:spMk id="35" creationId="{86B49569-072B-0553-3F7D-0F378ED00487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47" creationId="{8D197BAC-0563-EF38-CC4C-37152E39260C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49" creationId="{5E279998-245E-202F-7703-087C09D33778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62" creationId="{7617321F-3398-BC41-9A02-59EB77165C70}"/>
          </ac:spMkLst>
        </pc:spChg>
        <pc:spChg chg="mod">
          <ac:chgData name="Cirino PIETRO ANDREA" userId="06373c25-59ec-41ba-8008-fd845f0b8aed" providerId="ADAL" clId="{32E6A678-EDFA-4583-91C2-27406E63FB24}" dt="2024-12-12T13:50:31.068" v="1141" actId="1076"/>
          <ac:spMkLst>
            <pc:docMk/>
            <pc:sldMk cId="3533674180" sldId="258"/>
            <ac:spMk id="63" creationId="{B2914909-D375-8C49-C92E-21DB269EB479}"/>
          </ac:spMkLst>
        </pc:spChg>
        <pc:spChg chg="mod">
          <ac:chgData name="Cirino PIETRO ANDREA" userId="06373c25-59ec-41ba-8008-fd845f0b8aed" providerId="ADAL" clId="{32E6A678-EDFA-4583-91C2-27406E63FB24}" dt="2024-12-12T13:22:15.290" v="839" actId="14100"/>
          <ac:spMkLst>
            <pc:docMk/>
            <pc:sldMk cId="3533674180" sldId="258"/>
            <ac:spMk id="68" creationId="{D1E78129-C086-A7FB-F0AF-3E4A03389D83}"/>
          </ac:spMkLst>
        </pc:spChg>
        <pc:spChg chg="mod">
          <ac:chgData name="Cirino PIETRO ANDREA" userId="06373c25-59ec-41ba-8008-fd845f0b8aed" providerId="ADAL" clId="{32E6A678-EDFA-4583-91C2-27406E63FB24}" dt="2024-12-12T13:22:11.299" v="838" actId="1076"/>
          <ac:spMkLst>
            <pc:docMk/>
            <pc:sldMk cId="3533674180" sldId="258"/>
            <ac:spMk id="69" creationId="{65CBAEB7-A4E1-91DE-90EB-85A2CEAFD698}"/>
          </ac:spMkLst>
        </pc:spChg>
        <pc:picChg chg="mod">
          <ac:chgData name="Cirino PIETRO ANDREA" userId="06373c25-59ec-41ba-8008-fd845f0b8aed" providerId="ADAL" clId="{32E6A678-EDFA-4583-91C2-27406E63FB24}" dt="2024-12-12T13:50:48.357" v="1145" actId="1076"/>
          <ac:picMkLst>
            <pc:docMk/>
            <pc:sldMk cId="3533674180" sldId="258"/>
            <ac:picMk id="4" creationId="{85E71167-2E4D-12F2-B981-A95DFE81DA9B}"/>
          </ac:picMkLst>
        </pc:picChg>
        <pc:cxnChg chg="mod">
          <ac:chgData name="Cirino PIETRO ANDREA" userId="06373c25-59ec-41ba-8008-fd845f0b8aed" providerId="ADAL" clId="{32E6A678-EDFA-4583-91C2-27406E63FB24}" dt="2024-12-12T13:50:48.357" v="1145" actId="1076"/>
          <ac:cxnSpMkLst>
            <pc:docMk/>
            <pc:sldMk cId="3533674180" sldId="258"/>
            <ac:cxnSpMk id="28" creationId="{5C409096-47C3-FBC8-6181-494FF8723D22}"/>
          </ac:cxnSpMkLst>
        </pc:cxnChg>
        <pc:cxnChg chg="mod">
          <ac:chgData name="Cirino PIETRO ANDREA" userId="06373c25-59ec-41ba-8008-fd845f0b8aed" providerId="ADAL" clId="{32E6A678-EDFA-4583-91C2-27406E63FB24}" dt="2024-12-12T13:50:35.769" v="1143" actId="14100"/>
          <ac:cxnSpMkLst>
            <pc:docMk/>
            <pc:sldMk cId="3533674180" sldId="258"/>
            <ac:cxnSpMk id="37" creationId="{048EDA98-6187-C5FA-4AEE-23E1F28BA407}"/>
          </ac:cxnSpMkLst>
        </pc:cxnChg>
        <pc:cxnChg chg="mod">
          <ac:chgData name="Cirino PIETRO ANDREA" userId="06373c25-59ec-41ba-8008-fd845f0b8aed" providerId="ADAL" clId="{32E6A678-EDFA-4583-91C2-27406E63FB24}" dt="2024-12-12T13:50:52.604" v="1146" actId="14100"/>
          <ac:cxnSpMkLst>
            <pc:docMk/>
            <pc:sldMk cId="3533674180" sldId="258"/>
            <ac:cxnSpMk id="42" creationId="{9B7BACD0-1FF4-97F5-1E14-9E6D49E51D4E}"/>
          </ac:cxnSpMkLst>
        </pc:cxnChg>
      </pc:sldChg>
      <pc:sldChg chg="addSp modSp new mod">
        <pc:chgData name="Cirino PIETRO ANDREA" userId="06373c25-59ec-41ba-8008-fd845f0b8aed" providerId="ADAL" clId="{32E6A678-EDFA-4583-91C2-27406E63FB24}" dt="2024-12-12T10:22:38.360" v="702" actId="207"/>
        <pc:sldMkLst>
          <pc:docMk/>
          <pc:sldMk cId="734970520" sldId="259"/>
        </pc:sldMkLst>
        <pc:spChg chg="mod">
          <ac:chgData name="Cirino PIETRO ANDREA" userId="06373c25-59ec-41ba-8008-fd845f0b8aed" providerId="ADAL" clId="{32E6A678-EDFA-4583-91C2-27406E63FB24}" dt="2024-12-12T09:02:41.010" v="26" actId="20577"/>
          <ac:spMkLst>
            <pc:docMk/>
            <pc:sldMk cId="734970520" sldId="259"/>
            <ac:spMk id="2" creationId="{D360C568-D1A3-E166-4DD2-F6C92F1DD170}"/>
          </ac:spMkLst>
        </pc:spChg>
        <pc:graphicFrameChg chg="add mod modGraphic">
          <ac:chgData name="Cirino PIETRO ANDREA" userId="06373c25-59ec-41ba-8008-fd845f0b8aed" providerId="ADAL" clId="{32E6A678-EDFA-4583-91C2-27406E63FB24}" dt="2024-12-12T10:22:38.360" v="702" actId="207"/>
          <ac:graphicFrameMkLst>
            <pc:docMk/>
            <pc:sldMk cId="734970520" sldId="259"/>
            <ac:graphicFrameMk id="3" creationId="{C83C6637-CBAA-D6AC-BD62-A47FC3503C73}"/>
          </ac:graphicFrameMkLst>
        </pc:graphicFrameChg>
      </pc:sldChg>
      <pc:sldChg chg="addSp delSp modSp new mod">
        <pc:chgData name="Cirino PIETRO ANDREA" userId="06373c25-59ec-41ba-8008-fd845f0b8aed" providerId="ADAL" clId="{32E6A678-EDFA-4583-91C2-27406E63FB24}" dt="2024-12-12T10:18:00.559" v="678" actId="21"/>
        <pc:sldMkLst>
          <pc:docMk/>
          <pc:sldMk cId="1727161422" sldId="260"/>
        </pc:sldMkLst>
        <pc:spChg chg="mod">
          <ac:chgData name="Cirino PIETRO ANDREA" userId="06373c25-59ec-41ba-8008-fd845f0b8aed" providerId="ADAL" clId="{32E6A678-EDFA-4583-91C2-27406E63FB24}" dt="2024-12-12T09:43:01.910" v="598" actId="1076"/>
          <ac:spMkLst>
            <pc:docMk/>
            <pc:sldMk cId="1727161422" sldId="260"/>
            <ac:spMk id="2" creationId="{6E8D5665-5800-4EF9-B939-7F5A695818D4}"/>
          </ac:spMkLst>
        </pc:spChg>
        <pc:spChg chg="add del mod topLvl">
          <ac:chgData name="Cirino PIETRO ANDREA" userId="06373c25-59ec-41ba-8008-fd845f0b8aed" providerId="ADAL" clId="{32E6A678-EDFA-4583-91C2-27406E63FB24}" dt="2024-12-12T10:18:00.559" v="678" actId="21"/>
          <ac:spMkLst>
            <pc:docMk/>
            <pc:sldMk cId="1727161422" sldId="260"/>
            <ac:spMk id="4" creationId="{2457C9FA-C840-A8F3-0396-7C383AF6DA3C}"/>
          </ac:spMkLst>
        </pc:spChg>
        <pc:spChg chg="mod topLvl">
          <ac:chgData name="Cirino PIETRO ANDREA" userId="06373c25-59ec-41ba-8008-fd845f0b8aed" providerId="ADAL" clId="{32E6A678-EDFA-4583-91C2-27406E63FB24}" dt="2024-12-12T09:43:15.248" v="600" actId="207"/>
          <ac:spMkLst>
            <pc:docMk/>
            <pc:sldMk cId="1727161422" sldId="260"/>
            <ac:spMk id="5" creationId="{B472B12A-5A6F-AB53-7508-BF57FB019B0F}"/>
          </ac:spMkLst>
        </pc:spChg>
        <pc:spChg chg="mod topLvl">
          <ac:chgData name="Cirino PIETRO ANDREA" userId="06373c25-59ec-41ba-8008-fd845f0b8aed" providerId="ADAL" clId="{32E6A678-EDFA-4583-91C2-27406E63FB24}" dt="2024-12-12T09:43:09.937" v="599" actId="1076"/>
          <ac:spMkLst>
            <pc:docMk/>
            <pc:sldMk cId="1727161422" sldId="260"/>
            <ac:spMk id="7" creationId="{8D3D6C99-C1FA-EF96-4223-DDCFFD300EF1}"/>
          </ac:spMkLst>
        </pc:spChg>
        <pc:spChg chg="add del mod topLvl">
          <ac:chgData name="Cirino PIETRO ANDREA" userId="06373c25-59ec-41ba-8008-fd845f0b8aed" providerId="ADAL" clId="{32E6A678-EDFA-4583-91C2-27406E63FB24}" dt="2024-12-12T10:18:00.559" v="678" actId="21"/>
          <ac:spMkLst>
            <pc:docMk/>
            <pc:sldMk cId="1727161422" sldId="260"/>
            <ac:spMk id="8" creationId="{00228CA4-22E0-8522-7FEC-C40776351E13}"/>
          </ac:spMkLst>
        </pc:spChg>
        <pc:spChg chg="mod topLvl">
          <ac:chgData name="Cirino PIETRO ANDREA" userId="06373c25-59ec-41ba-8008-fd845f0b8aed" providerId="ADAL" clId="{32E6A678-EDFA-4583-91C2-27406E63FB24}" dt="2024-12-12T09:43:09.937" v="599" actId="1076"/>
          <ac:spMkLst>
            <pc:docMk/>
            <pc:sldMk cId="1727161422" sldId="260"/>
            <ac:spMk id="9" creationId="{50631996-1CD7-1A52-3494-0FCC0B8868CB}"/>
          </ac:spMkLst>
        </pc:spChg>
        <pc:spChg chg="del mod topLvl">
          <ac:chgData name="Cirino PIETRO ANDREA" userId="06373c25-59ec-41ba-8008-fd845f0b8aed" providerId="ADAL" clId="{32E6A678-EDFA-4583-91C2-27406E63FB24}" dt="2024-12-12T09:26:23.458" v="487" actId="478"/>
          <ac:spMkLst>
            <pc:docMk/>
            <pc:sldMk cId="1727161422" sldId="260"/>
            <ac:spMk id="10" creationId="{16805B8E-B3DC-C209-3A84-6724154DF31B}"/>
          </ac:spMkLst>
        </pc:spChg>
        <pc:spChg chg="del mod topLvl">
          <ac:chgData name="Cirino PIETRO ANDREA" userId="06373c25-59ec-41ba-8008-fd845f0b8aed" providerId="ADAL" clId="{32E6A678-EDFA-4583-91C2-27406E63FB24}" dt="2024-12-12T09:42:54.196" v="596" actId="478"/>
          <ac:spMkLst>
            <pc:docMk/>
            <pc:sldMk cId="1727161422" sldId="260"/>
            <ac:spMk id="12" creationId="{6866B8F4-ED8F-E1C1-C425-BF55D5B791A3}"/>
          </ac:spMkLst>
        </pc:spChg>
        <pc:grpChg chg="add del mod">
          <ac:chgData name="Cirino PIETRO ANDREA" userId="06373c25-59ec-41ba-8008-fd845f0b8aed" providerId="ADAL" clId="{32E6A678-EDFA-4583-91C2-27406E63FB24}" dt="2024-12-12T09:26:21.265" v="486" actId="165"/>
          <ac:grpSpMkLst>
            <pc:docMk/>
            <pc:sldMk cId="1727161422" sldId="260"/>
            <ac:grpSpMk id="3" creationId="{817878A5-8EC7-1E2F-89FA-B7C05430FB00}"/>
          </ac:grpSpMkLst>
        </pc:grpChg>
        <pc:cxnChg chg="mod topLvl">
          <ac:chgData name="Cirino PIETRO ANDREA" userId="06373c25-59ec-41ba-8008-fd845f0b8aed" providerId="ADAL" clId="{32E6A678-EDFA-4583-91C2-27406E63FB24}" dt="2024-12-12T09:43:09.937" v="599" actId="1076"/>
          <ac:cxnSpMkLst>
            <pc:docMk/>
            <pc:sldMk cId="1727161422" sldId="260"/>
            <ac:cxnSpMk id="6" creationId="{9D66C4C5-C970-789B-6D28-B7226E419B67}"/>
          </ac:cxnSpMkLst>
        </pc:cxnChg>
        <pc:cxnChg chg="add del mod topLvl">
          <ac:chgData name="Cirino PIETRO ANDREA" userId="06373c25-59ec-41ba-8008-fd845f0b8aed" providerId="ADAL" clId="{32E6A678-EDFA-4583-91C2-27406E63FB24}" dt="2024-12-12T10:18:00.559" v="678" actId="21"/>
          <ac:cxnSpMkLst>
            <pc:docMk/>
            <pc:sldMk cId="1727161422" sldId="260"/>
            <ac:cxnSpMk id="11" creationId="{194AEFCF-81F7-C46E-BE02-D68FB59E6A2F}"/>
          </ac:cxnSpMkLst>
        </pc:cxnChg>
      </pc:sldChg>
      <pc:sldChg chg="addSp delSp modSp new mod">
        <pc:chgData name="Cirino PIETRO ANDREA" userId="06373c25-59ec-41ba-8008-fd845f0b8aed" providerId="ADAL" clId="{32E6A678-EDFA-4583-91C2-27406E63FB24}" dt="2024-12-12T13:47:01.428" v="1113" actId="1076"/>
        <pc:sldMkLst>
          <pc:docMk/>
          <pc:sldMk cId="2227496659" sldId="261"/>
        </pc:sldMkLst>
        <pc:spChg chg="mod">
          <ac:chgData name="Cirino PIETRO ANDREA" userId="06373c25-59ec-41ba-8008-fd845f0b8aed" providerId="ADAL" clId="{32E6A678-EDFA-4583-91C2-27406E63FB24}" dt="2024-12-12T09:26:46.930" v="507" actId="20577"/>
          <ac:spMkLst>
            <pc:docMk/>
            <pc:sldMk cId="2227496659" sldId="261"/>
            <ac:spMk id="2" creationId="{8644636C-1135-59BA-034D-1B205D552D1D}"/>
          </ac:spMkLst>
        </pc:spChg>
        <pc:spChg chg="add mod">
          <ac:chgData name="Cirino PIETRO ANDREA" userId="06373c25-59ec-41ba-8008-fd845f0b8aed" providerId="ADAL" clId="{32E6A678-EDFA-4583-91C2-27406E63FB24}" dt="2024-12-12T09:36:36.404" v="516" actId="1076"/>
          <ac:spMkLst>
            <pc:docMk/>
            <pc:sldMk cId="2227496659" sldId="261"/>
            <ac:spMk id="3" creationId="{7DCE4185-F180-F9DA-34E3-8B799EC57236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4" creationId="{64112402-120F-3156-57B7-FD33F9E27ADF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5" creationId="{9677893F-BA2E-2E46-1CDD-6F9D7564FCF4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7" creationId="{C98C85A9-AB7D-48FA-41AE-1FF2DD7DD7D2}"/>
          </ac:spMkLst>
        </pc:spChg>
        <pc:spChg chg="add del mod">
          <ac:chgData name="Cirino PIETRO ANDREA" userId="06373c25-59ec-41ba-8008-fd845f0b8aed" providerId="ADAL" clId="{32E6A678-EDFA-4583-91C2-27406E63FB24}" dt="2024-12-12T09:36:53.828" v="520" actId="478"/>
          <ac:spMkLst>
            <pc:docMk/>
            <pc:sldMk cId="2227496659" sldId="261"/>
            <ac:spMk id="8" creationId="{57BE6053-6A3A-5E9D-77C7-A043EB85BC71}"/>
          </ac:spMkLst>
        </pc:spChg>
        <pc:spChg chg="add del mod">
          <ac:chgData name="Cirino PIETRO ANDREA" userId="06373c25-59ec-41ba-8008-fd845f0b8aed" providerId="ADAL" clId="{32E6A678-EDFA-4583-91C2-27406E63FB24}" dt="2024-12-12T09:37:16.938" v="545" actId="478"/>
          <ac:spMkLst>
            <pc:docMk/>
            <pc:sldMk cId="2227496659" sldId="261"/>
            <ac:spMk id="9" creationId="{30182235-4EFF-AFBA-214E-B515C8852EAA}"/>
          </ac:spMkLst>
        </pc:spChg>
        <pc:spChg chg="add del mod">
          <ac:chgData name="Cirino PIETRO ANDREA" userId="06373c25-59ec-41ba-8008-fd845f0b8aed" providerId="ADAL" clId="{32E6A678-EDFA-4583-91C2-27406E63FB24}" dt="2024-12-12T09:36:43.769" v="518" actId="478"/>
          <ac:spMkLst>
            <pc:docMk/>
            <pc:sldMk cId="2227496659" sldId="261"/>
            <ac:spMk id="11" creationId="{A38697ED-26F0-937C-C273-F1A3D0882506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4" creationId="{83917DA0-FF15-41C0-B774-B2F5AFE05433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5" creationId="{EA52CC6B-9632-2EB1-A795-B237BC8AC757}"/>
          </ac:spMkLst>
        </pc:spChg>
        <pc:spChg chg="add mod">
          <ac:chgData name="Cirino PIETRO ANDREA" userId="06373c25-59ec-41ba-8008-fd845f0b8aed" providerId="ADAL" clId="{32E6A678-EDFA-4583-91C2-27406E63FB24}" dt="2024-12-12T09:38:51.844" v="556" actId="571"/>
          <ac:spMkLst>
            <pc:docMk/>
            <pc:sldMk cId="2227496659" sldId="261"/>
            <ac:spMk id="17" creationId="{462885DE-C20D-D79D-1F71-4363EBF06DD8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19" creationId="{ACE1B9F7-3826-0C1A-4051-B7574BE42278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20" creationId="{83B36CB5-32DC-8B08-D96C-DC20653AEB41}"/>
          </ac:spMkLst>
        </pc:spChg>
        <pc:spChg chg="add del mod">
          <ac:chgData name="Cirino PIETRO ANDREA" userId="06373c25-59ec-41ba-8008-fd845f0b8aed" providerId="ADAL" clId="{32E6A678-EDFA-4583-91C2-27406E63FB24}" dt="2024-12-12T09:39:41.713" v="558" actId="478"/>
          <ac:spMkLst>
            <pc:docMk/>
            <pc:sldMk cId="2227496659" sldId="261"/>
            <ac:spMk id="22" creationId="{BDA65153-F4CF-FC4C-791E-3FF5B8FB677B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29" creationId="{F4B12B60-2268-E434-6929-C591008EBE80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30" creationId="{81E736E7-DB8E-600E-F6F8-8345BD69BB4C}"/>
          </ac:spMkLst>
        </pc:spChg>
        <pc:spChg chg="add del mod">
          <ac:chgData name="Cirino PIETRO ANDREA" userId="06373c25-59ec-41ba-8008-fd845f0b8aed" providerId="ADAL" clId="{32E6A678-EDFA-4583-91C2-27406E63FB24}" dt="2024-12-12T09:40:53.718" v="578" actId="478"/>
          <ac:spMkLst>
            <pc:docMk/>
            <pc:sldMk cId="2227496659" sldId="261"/>
            <ac:spMk id="32" creationId="{9C8FDB38-27A4-FD70-2BE9-B49611C2FC2E}"/>
          </ac:spMkLst>
        </pc:spChg>
        <pc:spChg chg="add del mod">
          <ac:chgData name="Cirino PIETRO ANDREA" userId="06373c25-59ec-41ba-8008-fd845f0b8aed" providerId="ADAL" clId="{32E6A678-EDFA-4583-91C2-27406E63FB24}" dt="2024-12-12T13:43:07.848" v="1041" actId="478"/>
          <ac:spMkLst>
            <pc:docMk/>
            <pc:sldMk cId="2227496659" sldId="261"/>
            <ac:spMk id="35" creationId="{56ED1889-638E-5F74-4DE4-7A160E8F0AB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6" creationId="{5BA3C870-59ED-5A3C-C6E7-B54701822AC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7" creationId="{432CED07-11D5-46B3-D51B-AE22782DF222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39" creationId="{36D1004F-D69A-D47C-0A18-1CA5FEFF8B5E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0" creationId="{DABCFF8A-A1B1-BAC0-AAC3-410BF47F9F10}"/>
          </ac:spMkLst>
        </pc:spChg>
        <pc:spChg chg="add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1" creationId="{0FDB3A98-3AFD-4DBE-F304-0D57066E9B7C}"/>
          </ac:spMkLst>
        </pc:spChg>
        <pc:spChg chg="add del mod">
          <ac:chgData name="Cirino PIETRO ANDREA" userId="06373c25-59ec-41ba-8008-fd845f0b8aed" providerId="ADAL" clId="{32E6A678-EDFA-4583-91C2-27406E63FB24}" dt="2024-12-12T13:46:19.952" v="1106" actId="478"/>
          <ac:spMkLst>
            <pc:docMk/>
            <pc:sldMk cId="2227496659" sldId="261"/>
            <ac:spMk id="48" creationId="{A7DD5ACA-FA13-AF49-606E-73C2653E94E0}"/>
          </ac:spMkLst>
        </pc:spChg>
        <pc:spChg chg="add del mod">
          <ac:chgData name="Cirino PIETRO ANDREA" userId="06373c25-59ec-41ba-8008-fd845f0b8aed" providerId="ADAL" clId="{32E6A678-EDFA-4583-91C2-27406E63FB24}" dt="2024-12-12T13:47:01.428" v="1113" actId="1076"/>
          <ac:spMkLst>
            <pc:docMk/>
            <pc:sldMk cId="2227496659" sldId="261"/>
            <ac:spMk id="49" creationId="{4113B363-B5B0-B9C8-4299-D0858466AD7C}"/>
          </ac:spMkLst>
        </pc:sp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6" creationId="{671BCD17-8707-FD1D-5611-F1DE360C4F5C}"/>
          </ac:cxnSpMkLst>
        </pc:cxn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10" creationId="{89667C0A-8C98-1A0A-EDD4-FAA8BF66FE65}"/>
          </ac:cxnSpMkLst>
        </pc:cxnChg>
        <pc:cxnChg chg="add mod">
          <ac:chgData name="Cirino PIETRO ANDREA" userId="06373c25-59ec-41ba-8008-fd845f0b8aed" providerId="ADAL" clId="{32E6A678-EDFA-4583-91C2-27406E63FB24}" dt="2024-12-12T09:38:51.844" v="556" actId="571"/>
          <ac:cxnSpMkLst>
            <pc:docMk/>
            <pc:sldMk cId="2227496659" sldId="261"/>
            <ac:cxnSpMk id="16" creationId="{E6D2EEBE-5B6F-AE59-ADB0-6B066ADEA715}"/>
          </ac:cxnSpMkLst>
        </pc:cxnChg>
        <pc:cxnChg chg="add mod">
          <ac:chgData name="Cirino PIETRO ANDREA" userId="06373c25-59ec-41ba-8008-fd845f0b8aed" providerId="ADAL" clId="{32E6A678-EDFA-4583-91C2-27406E63FB24}" dt="2024-12-12T09:38:51.844" v="556" actId="571"/>
          <ac:cxnSpMkLst>
            <pc:docMk/>
            <pc:sldMk cId="2227496659" sldId="261"/>
            <ac:cxnSpMk id="18" creationId="{EE753947-C3FA-9A2A-EB60-F2FDB631B2A5}"/>
          </ac:cxnSpMkLst>
        </pc:cxnChg>
        <pc:cxnChg chg="add del mod">
          <ac:chgData name="Cirino PIETRO ANDREA" userId="06373c25-59ec-41ba-8008-fd845f0b8aed" providerId="ADAL" clId="{32E6A678-EDFA-4583-91C2-27406E63FB24}" dt="2024-12-12T09:39:41.713" v="558" actId="478"/>
          <ac:cxnSpMkLst>
            <pc:docMk/>
            <pc:sldMk cId="2227496659" sldId="261"/>
            <ac:cxnSpMk id="21" creationId="{7788E239-697D-1032-19D7-22BE9FA90365}"/>
          </ac:cxnSpMkLst>
        </pc:cxnChg>
        <pc:cxnChg chg="add del mod">
          <ac:chgData name="Cirino PIETRO ANDREA" userId="06373c25-59ec-41ba-8008-fd845f0b8aed" providerId="ADAL" clId="{32E6A678-EDFA-4583-91C2-27406E63FB24}" dt="2024-12-12T09:39:41.713" v="558" actId="478"/>
          <ac:cxnSpMkLst>
            <pc:docMk/>
            <pc:sldMk cId="2227496659" sldId="261"/>
            <ac:cxnSpMk id="23" creationId="{8A94063D-3C65-9F06-9EF5-E3B9ADCA9618}"/>
          </ac:cxnSpMkLst>
        </pc:cxnChg>
        <pc:cxnChg chg="add del mod">
          <ac:chgData name="Cirino PIETRO ANDREA" userId="06373c25-59ec-41ba-8008-fd845f0b8aed" providerId="ADAL" clId="{32E6A678-EDFA-4583-91C2-27406E63FB24}" dt="2024-12-12T09:40:53.718" v="578" actId="478"/>
          <ac:cxnSpMkLst>
            <pc:docMk/>
            <pc:sldMk cId="2227496659" sldId="261"/>
            <ac:cxnSpMk id="31" creationId="{74631224-4A73-8847-072A-09020E168332}"/>
          </ac:cxnSpMkLst>
        </pc:cxnChg>
        <pc:cxnChg chg="add del mod">
          <ac:chgData name="Cirino PIETRO ANDREA" userId="06373c25-59ec-41ba-8008-fd845f0b8aed" providerId="ADAL" clId="{32E6A678-EDFA-4583-91C2-27406E63FB24}" dt="2024-12-12T13:43:07.848" v="1041" actId="478"/>
          <ac:cxnSpMkLst>
            <pc:docMk/>
            <pc:sldMk cId="2227496659" sldId="261"/>
            <ac:cxnSpMk id="33" creationId="{E73F4D10-A655-637B-4C13-F7E99340E849}"/>
          </ac:cxnSpMkLst>
        </pc:cxnChg>
        <pc:cxnChg chg="add mod">
          <ac:chgData name="Cirino PIETRO ANDREA" userId="06373c25-59ec-41ba-8008-fd845f0b8aed" providerId="ADAL" clId="{32E6A678-EDFA-4583-91C2-27406E63FB24}" dt="2024-12-12T13:47:01.428" v="1113" actId="1076"/>
          <ac:cxnSpMkLst>
            <pc:docMk/>
            <pc:sldMk cId="2227496659" sldId="261"/>
            <ac:cxnSpMk id="38" creationId="{CE7FE327-2915-A41E-479B-D26B63C971F9}"/>
          </ac:cxnSpMkLst>
        </pc:cxnChg>
        <pc:cxnChg chg="add mod">
          <ac:chgData name="Cirino PIETRO ANDREA" userId="06373c25-59ec-41ba-8008-fd845f0b8aed" providerId="ADAL" clId="{32E6A678-EDFA-4583-91C2-27406E63FB24}" dt="2024-12-12T13:47:01.428" v="1113" actId="1076"/>
          <ac:cxnSpMkLst>
            <pc:docMk/>
            <pc:sldMk cId="2227496659" sldId="261"/>
            <ac:cxnSpMk id="42" creationId="{719137EF-96D4-94BA-3FB7-A7C67193A146}"/>
          </ac:cxnSpMkLst>
        </pc:cxnChg>
      </pc:sldChg>
      <pc:sldChg chg="addSp delSp modSp add mod">
        <pc:chgData name="Cirino PIETRO ANDREA" userId="06373c25-59ec-41ba-8008-fd845f0b8aed" providerId="ADAL" clId="{32E6A678-EDFA-4583-91C2-27406E63FB24}" dt="2024-12-12T13:47:38.043" v="1127" actId="20577"/>
        <pc:sldMkLst>
          <pc:docMk/>
          <pc:sldMk cId="3375820087" sldId="262"/>
        </pc:sldMkLst>
        <pc:spChg chg="mod">
          <ac:chgData name="Cirino PIETRO ANDREA" userId="06373c25-59ec-41ba-8008-fd845f0b8aed" providerId="ADAL" clId="{32E6A678-EDFA-4583-91C2-27406E63FB24}" dt="2024-12-12T09:43:31.448" v="611" actId="20577"/>
          <ac:spMkLst>
            <pc:docMk/>
            <pc:sldMk cId="3375820087" sldId="262"/>
            <ac:spMk id="2" creationId="{6E8D5665-5800-4EF9-B939-7F5A695818D4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3" creationId="{8CEA9288-B813-7531-3388-97E93E9C4053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4" creationId="{2457C9FA-C840-A8F3-0396-7C383AF6DA3C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5" creationId="{B472B12A-5A6F-AB53-7508-BF57FB019B0F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7" creationId="{8D3D6C99-C1FA-EF96-4223-DDCFFD300EF1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8" creationId="{00228CA4-22E0-8522-7FEC-C40776351E13}"/>
          </ac:spMkLst>
        </pc:spChg>
        <pc:spChg chg="del">
          <ac:chgData name="Cirino PIETRO ANDREA" userId="06373c25-59ec-41ba-8008-fd845f0b8aed" providerId="ADAL" clId="{32E6A678-EDFA-4583-91C2-27406E63FB24}" dt="2024-12-12T09:43:58.271" v="612" actId="478"/>
          <ac:spMkLst>
            <pc:docMk/>
            <pc:sldMk cId="3375820087" sldId="262"/>
            <ac:spMk id="9" creationId="{50631996-1CD7-1A52-3494-0FCC0B8868CB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2" creationId="{04D32040-B3AE-D9D8-A6CB-84211BFD71E0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3" creationId="{6B2A4548-1605-6AC7-C8D5-E25CD852A501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6" creationId="{48E210E0-685F-641A-51C9-43F4FEA000EC}"/>
          </ac:spMkLst>
        </pc:spChg>
        <pc:spChg chg="add del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7" creationId="{E6B9E8AD-F0B3-1B67-7B9B-16D91EA226FD}"/>
          </ac:spMkLst>
        </pc:spChg>
        <pc:spChg chg="add del mod">
          <ac:chgData name="Cirino PIETRO ANDREA" userId="06373c25-59ec-41ba-8008-fd845f0b8aed" providerId="ADAL" clId="{32E6A678-EDFA-4583-91C2-27406E63FB24}" dt="2024-12-12T13:47:27.318" v="1114" actId="478"/>
          <ac:spMkLst>
            <pc:docMk/>
            <pc:sldMk cId="3375820087" sldId="262"/>
            <ac:spMk id="18" creationId="{758E5506-7475-CA91-C365-94FDA5FE4D8A}"/>
          </ac:spMkLst>
        </pc:spChg>
        <pc:spChg chg="add mod">
          <ac:chgData name="Cirino PIETRO ANDREA" userId="06373c25-59ec-41ba-8008-fd845f0b8aed" providerId="ADAL" clId="{32E6A678-EDFA-4583-91C2-27406E63FB24}" dt="2024-12-12T10:19:21.833" v="694" actId="1076"/>
          <ac:spMkLst>
            <pc:docMk/>
            <pc:sldMk cId="3375820087" sldId="262"/>
            <ac:spMk id="19" creationId="{DFF93177-E6A2-747C-88ED-7110CF0D527A}"/>
          </ac:spMkLst>
        </pc:spChg>
        <pc:spChg chg="add del mod">
          <ac:chgData name="Cirino PIETRO ANDREA" userId="06373c25-59ec-41ba-8008-fd845f0b8aed" providerId="ADAL" clId="{32E6A678-EDFA-4583-91C2-27406E63FB24}" dt="2024-12-12T09:44:09.596" v="615" actId="478"/>
          <ac:spMkLst>
            <pc:docMk/>
            <pc:sldMk cId="3375820087" sldId="262"/>
            <ac:spMk id="20" creationId="{83280B49-E573-2453-B2DF-A00DA96CA318}"/>
          </ac:spMkLst>
        </pc:spChg>
        <pc:spChg chg="add mod">
          <ac:chgData name="Cirino PIETRO ANDREA" userId="06373c25-59ec-41ba-8008-fd845f0b8aed" providerId="ADAL" clId="{32E6A678-EDFA-4583-91C2-27406E63FB24}" dt="2024-12-12T10:19:24.198" v="697" actId="1076"/>
          <ac:spMkLst>
            <pc:docMk/>
            <pc:sldMk cId="3375820087" sldId="262"/>
            <ac:spMk id="22" creationId="{11C4611E-2021-0FE1-D9B7-E27975299EC3}"/>
          </ac:spMkLst>
        </pc:spChg>
        <pc:spChg chg="add mod">
          <ac:chgData name="Cirino PIETRO ANDREA" userId="06373c25-59ec-41ba-8008-fd845f0b8aed" providerId="ADAL" clId="{32E6A678-EDFA-4583-91C2-27406E63FB24}" dt="2024-12-12T10:19:24.198" v="697" actId="1076"/>
          <ac:spMkLst>
            <pc:docMk/>
            <pc:sldMk cId="3375820087" sldId="262"/>
            <ac:spMk id="23" creationId="{ABF82C4E-321F-6DED-3891-A419474361EB}"/>
          </ac:spMkLst>
        </pc:spChg>
        <pc:spChg chg="add mod">
          <ac:chgData name="Cirino PIETRO ANDREA" userId="06373c25-59ec-41ba-8008-fd845f0b8aed" providerId="ADAL" clId="{32E6A678-EDFA-4583-91C2-27406E63FB24}" dt="2024-12-12T13:47:38.043" v="1127" actId="20577"/>
          <ac:spMkLst>
            <pc:docMk/>
            <pc:sldMk cId="3375820087" sldId="262"/>
            <ac:spMk id="27" creationId="{3C28ED15-3FF1-C7A1-1DED-7A2938A0FC05}"/>
          </ac:spMkLst>
        </pc:spChg>
        <pc:cxnChg chg="del mod">
          <ac:chgData name="Cirino PIETRO ANDREA" userId="06373c25-59ec-41ba-8008-fd845f0b8aed" providerId="ADAL" clId="{32E6A678-EDFA-4583-91C2-27406E63FB24}" dt="2024-12-12T09:43:58.271" v="612" actId="478"/>
          <ac:cxnSpMkLst>
            <pc:docMk/>
            <pc:sldMk cId="3375820087" sldId="262"/>
            <ac:cxnSpMk id="6" creationId="{9D66C4C5-C970-789B-6D28-B7226E419B67}"/>
          </ac:cxnSpMkLst>
        </pc:cxnChg>
        <pc:cxnChg chg="add del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0" creationId="{411F71FD-E677-2917-78D3-B691F8A9CF8D}"/>
          </ac:cxnSpMkLst>
        </pc:cxnChg>
        <pc:cxnChg chg="del mod">
          <ac:chgData name="Cirino PIETRO ANDREA" userId="06373c25-59ec-41ba-8008-fd845f0b8aed" providerId="ADAL" clId="{32E6A678-EDFA-4583-91C2-27406E63FB24}" dt="2024-12-12T09:43:58.271" v="612" actId="478"/>
          <ac:cxnSpMkLst>
            <pc:docMk/>
            <pc:sldMk cId="3375820087" sldId="262"/>
            <ac:cxnSpMk id="11" creationId="{194AEFCF-81F7-C46E-BE02-D68FB59E6A2F}"/>
          </ac:cxnSpMkLst>
        </pc:cxnChg>
        <pc:cxnChg chg="add del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4" creationId="{170EE7B7-87E8-391B-0E2E-99EBB341E983}"/>
          </ac:cxnSpMkLst>
        </pc:cxnChg>
        <pc:cxnChg chg="add mod">
          <ac:chgData name="Cirino PIETRO ANDREA" userId="06373c25-59ec-41ba-8008-fd845f0b8aed" providerId="ADAL" clId="{32E6A678-EDFA-4583-91C2-27406E63FB24}" dt="2024-12-12T10:19:21.833" v="694" actId="1076"/>
          <ac:cxnSpMkLst>
            <pc:docMk/>
            <pc:sldMk cId="3375820087" sldId="262"/>
            <ac:cxnSpMk id="15" creationId="{A59465F7-84B5-B17A-C361-C9E12A28B9FD}"/>
          </ac:cxnSpMkLst>
        </pc:cxnChg>
        <pc:cxnChg chg="add mod">
          <ac:chgData name="Cirino PIETRO ANDREA" userId="06373c25-59ec-41ba-8008-fd845f0b8aed" providerId="ADAL" clId="{32E6A678-EDFA-4583-91C2-27406E63FB24}" dt="2024-12-12T10:19:24.198" v="697" actId="1076"/>
          <ac:cxnSpMkLst>
            <pc:docMk/>
            <pc:sldMk cId="3375820087" sldId="262"/>
            <ac:cxnSpMk id="24" creationId="{006979EA-6606-597D-9127-62025F76F7A1}"/>
          </ac:cxnSpMkLst>
        </pc:cxnChg>
      </pc:sldChg>
      <pc:sldChg chg="modSp add mod">
        <pc:chgData name="Cirino PIETRO ANDREA" userId="06373c25-59ec-41ba-8008-fd845f0b8aed" providerId="ADAL" clId="{32E6A678-EDFA-4583-91C2-27406E63FB24}" dt="2024-12-12T13:47:49.051" v="1138" actId="20577"/>
        <pc:sldMkLst>
          <pc:docMk/>
          <pc:sldMk cId="554375994" sldId="263"/>
        </pc:sldMkLst>
        <pc:spChg chg="mod">
          <ac:chgData name="Cirino PIETRO ANDREA" userId="06373c25-59ec-41ba-8008-fd845f0b8aed" providerId="ADAL" clId="{32E6A678-EDFA-4583-91C2-27406E63FB24}" dt="2024-12-12T09:55:36.024" v="640" actId="20577"/>
          <ac:spMkLst>
            <pc:docMk/>
            <pc:sldMk cId="554375994" sldId="263"/>
            <ac:spMk id="2" creationId="{6E8D5665-5800-4EF9-B939-7F5A695818D4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3" creationId="{8CEA9288-B813-7531-3388-97E93E9C4053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2" creationId="{04D32040-B3AE-D9D8-A6CB-84211BFD71E0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3" creationId="{6B2A4548-1605-6AC7-C8D5-E25CD852A501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6" creationId="{48E210E0-685F-641A-51C9-43F4FEA000EC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7" creationId="{E6B9E8AD-F0B3-1B67-7B9B-16D91EA226FD}"/>
          </ac:spMkLst>
        </pc:spChg>
        <pc:spChg chg="mod">
          <ac:chgData name="Cirino PIETRO ANDREA" userId="06373c25-59ec-41ba-8008-fd845f0b8aed" providerId="ADAL" clId="{32E6A678-EDFA-4583-91C2-27406E63FB24}" dt="2024-12-12T13:47:49.051" v="1138" actId="20577"/>
          <ac:spMkLst>
            <pc:docMk/>
            <pc:sldMk cId="554375994" sldId="263"/>
            <ac:spMk id="18" creationId="{758E5506-7475-CA91-C365-94FDA5FE4D8A}"/>
          </ac:spMkLst>
        </pc:spChg>
        <pc:spChg chg="mod">
          <ac:chgData name="Cirino PIETRO ANDREA" userId="06373c25-59ec-41ba-8008-fd845f0b8aed" providerId="ADAL" clId="{32E6A678-EDFA-4583-91C2-27406E63FB24}" dt="2024-12-12T09:55:50.606" v="642" actId="1076"/>
          <ac:spMkLst>
            <pc:docMk/>
            <pc:sldMk cId="554375994" sldId="263"/>
            <ac:spMk id="19" creationId="{DFF93177-E6A2-747C-88ED-7110CF0D527A}"/>
          </ac:spMkLst>
        </pc:sp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0" creationId="{411F71FD-E677-2917-78D3-B691F8A9CF8D}"/>
          </ac:cxnSpMkLst>
        </pc:cxn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4" creationId="{170EE7B7-87E8-391B-0E2E-99EBB341E983}"/>
          </ac:cxnSpMkLst>
        </pc:cxnChg>
        <pc:cxnChg chg="mod">
          <ac:chgData name="Cirino PIETRO ANDREA" userId="06373c25-59ec-41ba-8008-fd845f0b8aed" providerId="ADAL" clId="{32E6A678-EDFA-4583-91C2-27406E63FB24}" dt="2024-12-12T09:55:50.606" v="642" actId="1076"/>
          <ac:cxnSpMkLst>
            <pc:docMk/>
            <pc:sldMk cId="554375994" sldId="263"/>
            <ac:cxnSpMk id="15" creationId="{A59465F7-84B5-B17A-C361-C9E12A28B9FD}"/>
          </ac:cxnSpMkLst>
        </pc:cxnChg>
      </pc:sldChg>
      <pc:sldChg chg="addSp delSp modSp new mod ord">
        <pc:chgData name="Cirino PIETRO ANDREA" userId="06373c25-59ec-41ba-8008-fd845f0b8aed" providerId="ADAL" clId="{32E6A678-EDFA-4583-91C2-27406E63FB24}" dt="2024-12-12T10:22:07.979" v="699"/>
        <pc:sldMkLst>
          <pc:docMk/>
          <pc:sldMk cId="2182553740" sldId="264"/>
        </pc:sldMkLst>
        <pc:spChg chg="mod">
          <ac:chgData name="Cirino PIETRO ANDREA" userId="06373c25-59ec-41ba-8008-fd845f0b8aed" providerId="ADAL" clId="{32E6A678-EDFA-4583-91C2-27406E63FB24}" dt="2024-12-12T09:58:16.756" v="650"/>
          <ac:spMkLst>
            <pc:docMk/>
            <pc:sldMk cId="2182553740" sldId="264"/>
            <ac:spMk id="2" creationId="{AF1EE7DD-448D-6ADA-5C3C-015F275C4AB9}"/>
          </ac:spMkLst>
        </pc:spChg>
        <pc:picChg chg="add mod">
          <ac:chgData name="Cirino PIETRO ANDREA" userId="06373c25-59ec-41ba-8008-fd845f0b8aed" providerId="ADAL" clId="{32E6A678-EDFA-4583-91C2-27406E63FB24}" dt="2024-12-12T09:58:20.607" v="651" actId="1076"/>
          <ac:picMkLst>
            <pc:docMk/>
            <pc:sldMk cId="2182553740" sldId="264"/>
            <ac:picMk id="4" creationId="{A018D457-665C-6406-19B8-CBE4FE7C91D2}"/>
          </ac:picMkLst>
        </pc:picChg>
        <pc:picChg chg="add del mod">
          <ac:chgData name="Cirino PIETRO ANDREA" userId="06373c25-59ec-41ba-8008-fd845f0b8aed" providerId="ADAL" clId="{32E6A678-EDFA-4583-91C2-27406E63FB24}" dt="2024-12-12T09:57:10.096" v="646" actId="478"/>
          <ac:picMkLst>
            <pc:docMk/>
            <pc:sldMk cId="2182553740" sldId="264"/>
            <ac:picMk id="1026" creationId="{73E9ACF5-8DBB-F129-4F29-149AD4AFE20D}"/>
          </ac:picMkLst>
        </pc:picChg>
      </pc:sldChg>
      <pc:sldChg chg="addSp delSp modSp new mod addAnim delAnim modAnim">
        <pc:chgData name="Cirino PIETRO ANDREA" userId="06373c25-59ec-41ba-8008-fd845f0b8aed" providerId="ADAL" clId="{32E6A678-EDFA-4583-91C2-27406E63FB24}" dt="2024-12-12T13:55:13.836" v="1157" actId="1076"/>
        <pc:sldMkLst>
          <pc:docMk/>
          <pc:sldMk cId="736381694" sldId="265"/>
        </pc:sldMkLst>
        <pc:spChg chg="mod">
          <ac:chgData name="Cirino PIETRO ANDREA" userId="06373c25-59ec-41ba-8008-fd845f0b8aed" providerId="ADAL" clId="{32E6A678-EDFA-4583-91C2-27406E63FB24}" dt="2024-12-12T13:55:05.372" v="1156" actId="20577"/>
          <ac:spMkLst>
            <pc:docMk/>
            <pc:sldMk cId="736381694" sldId="265"/>
            <ac:spMk id="2" creationId="{5EAC5149-9917-371C-1A4E-54B19531B1CE}"/>
          </ac:spMkLst>
        </pc:spChg>
        <pc:spChg chg="add mod topLvl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3" creationId="{3508AC98-AF83-79F9-22D4-CE7E77D32E33}"/>
          </ac:spMkLst>
        </pc:spChg>
        <pc:spChg chg="add del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18" creationId="{0045B1A4-4B1A-B434-8E73-A92A92D776CE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19" creationId="{81D2184D-60CB-88DD-60B7-B4EE03B505A9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21" creationId="{6012F152-8A97-EAED-FDFE-E6CECE6374D5}"/>
          </ac:spMkLst>
        </pc:spChg>
        <pc:spChg chg="add mod">
          <ac:chgData name="Cirino PIETRO ANDREA" userId="06373c25-59ec-41ba-8008-fd845f0b8aed" providerId="ADAL" clId="{32E6A678-EDFA-4583-91C2-27406E63FB24}" dt="2024-12-12T13:55:13.836" v="1157" actId="1076"/>
          <ac:spMkLst>
            <pc:docMk/>
            <pc:sldMk cId="736381694" sldId="265"/>
            <ac:spMk id="26" creationId="{DE679F20-15D6-AAEC-7D51-AC66492CE4D5}"/>
          </ac:spMkLst>
        </pc:spChg>
        <pc:grpChg chg="add del mod">
          <ac:chgData name="Cirino PIETRO ANDREA" userId="06373c25-59ec-41ba-8008-fd845f0b8aed" providerId="ADAL" clId="{32E6A678-EDFA-4583-91C2-27406E63FB24}" dt="2024-12-12T13:28:52.386" v="925" actId="165"/>
          <ac:grpSpMkLst>
            <pc:docMk/>
            <pc:sldMk cId="736381694" sldId="265"/>
            <ac:grpSpMk id="17" creationId="{B7DF5EC3-E1EE-9AFB-BBFE-2F016A8BF57D}"/>
          </ac:grpSpMkLst>
        </pc:grpChg>
        <pc:picChg chg="add del mod">
          <ac:chgData name="Cirino PIETRO ANDREA" userId="06373c25-59ec-41ba-8008-fd845f0b8aed" providerId="ADAL" clId="{32E6A678-EDFA-4583-91C2-27406E63FB24}" dt="2024-12-12T13:26:22.748" v="876" actId="478"/>
          <ac:picMkLst>
            <pc:docMk/>
            <pc:sldMk cId="736381694" sldId="265"/>
            <ac:picMk id="4" creationId="{6AACD22A-F4FE-C82C-C9BB-728FF47C6043}"/>
          </ac:picMkLst>
        </pc:picChg>
        <pc:picChg chg="add del mod">
          <ac:chgData name="Cirino PIETRO ANDREA" userId="06373c25-59ec-41ba-8008-fd845f0b8aed" providerId="ADAL" clId="{32E6A678-EDFA-4583-91C2-27406E63FB24}" dt="2024-12-12T13:26:22.215" v="875" actId="478"/>
          <ac:picMkLst>
            <pc:docMk/>
            <pc:sldMk cId="736381694" sldId="265"/>
            <ac:picMk id="5" creationId="{0F8A9BED-F47E-50A1-62DB-55E75FAD8FF1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6" creationId="{A8849140-6356-2A5B-7838-BDCBA8EFCB0C}"/>
          </ac:picMkLst>
        </pc:picChg>
        <pc:picChg chg="add del mod">
          <ac:chgData name="Cirino PIETRO ANDREA" userId="06373c25-59ec-41ba-8008-fd845f0b8aed" providerId="ADAL" clId="{32E6A678-EDFA-4583-91C2-27406E63FB24}" dt="2024-12-12T13:26:23.185" v="877" actId="478"/>
          <ac:picMkLst>
            <pc:docMk/>
            <pc:sldMk cId="736381694" sldId="265"/>
            <ac:picMk id="7" creationId="{BB9C6E0C-0312-4813-F066-F6693D658BCC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8" creationId="{DCA510E7-D813-03D4-814F-A626DFAA0D37}"/>
          </ac:picMkLst>
        </pc:picChg>
        <pc:picChg chg="add mod topLvl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9" creationId="{0CD3BF1A-6F26-EBC8-0FCB-18BF70A7C4B4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0" creationId="{3ACEBF20-D195-574C-4D27-5433C5E55875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1" creationId="{52219BD4-1353-C3DE-6BFC-28414F5615B9}"/>
          </ac:picMkLst>
        </pc:picChg>
        <pc:picChg chg="add mod topLvl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2" creationId="{97F01FCB-9288-2435-25E2-EDBA7564EB62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3" creationId="{407F245F-C81A-0E77-9E9D-114FDDFF7741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4" creationId="{ADA1CBF7-F933-D1A6-ADF5-D2A86F09AFB5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5" creationId="{4251DB4A-F3AB-F382-2A68-66DBD8E9006D}"/>
          </ac:picMkLst>
        </pc:picChg>
        <pc:picChg chg="add mod topLvl modCrop">
          <ac:chgData name="Cirino PIETRO ANDREA" userId="06373c25-59ec-41ba-8008-fd845f0b8aed" providerId="ADAL" clId="{32E6A678-EDFA-4583-91C2-27406E63FB24}" dt="2024-12-12T13:55:13.836" v="1157" actId="1076"/>
          <ac:picMkLst>
            <pc:docMk/>
            <pc:sldMk cId="736381694" sldId="265"/>
            <ac:picMk id="16" creationId="{75597F1F-3161-D8E6-386E-78EC74A8CDCD}"/>
          </ac:picMkLst>
        </pc:pic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0" creationId="{9166C955-C9EA-E1CB-6884-EE7C463B5A24}"/>
          </ac:cxnSpMkLst>
        </pc:cxn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2" creationId="{D6F874CE-4A8E-7687-5EA8-F8A6ED6743B7}"/>
          </ac:cxnSpMkLst>
        </pc:cxnChg>
        <pc:cxnChg chg="add mod">
          <ac:chgData name="Cirino PIETRO ANDREA" userId="06373c25-59ec-41ba-8008-fd845f0b8aed" providerId="ADAL" clId="{32E6A678-EDFA-4583-91C2-27406E63FB24}" dt="2024-12-12T13:55:13.836" v="1157" actId="1076"/>
          <ac:cxnSpMkLst>
            <pc:docMk/>
            <pc:sldMk cId="736381694" sldId="265"/>
            <ac:cxnSpMk id="27" creationId="{B6A6B652-8DA8-E4B4-9F99-D4401BBAB96A}"/>
          </ac:cxnSpMkLst>
        </pc:cxnChg>
      </pc:sldChg>
      <pc:sldChg chg="modSp add del modAnim">
        <pc:chgData name="Cirino PIETRO ANDREA" userId="06373c25-59ec-41ba-8008-fd845f0b8aed" providerId="ADAL" clId="{32E6A678-EDFA-4583-91C2-27406E63FB24}" dt="2024-12-12T13:55:20.304" v="1159" actId="47"/>
        <pc:sldMkLst>
          <pc:docMk/>
          <pc:sldMk cId="941920837" sldId="266"/>
        </pc:sldMkLst>
        <pc:spChg chg="mod">
          <ac:chgData name="Cirino PIETRO ANDREA" userId="06373c25-59ec-41ba-8008-fd845f0b8aed" providerId="ADAL" clId="{32E6A678-EDFA-4583-91C2-27406E63FB24}" dt="2024-12-12T13:41:28.210" v="986" actId="20577"/>
          <ac:spMkLst>
            <pc:docMk/>
            <pc:sldMk cId="941920837" sldId="266"/>
            <ac:spMk id="21" creationId="{6012F152-8A97-EAED-FDFE-E6CECE6374D5}"/>
          </ac:spMkLst>
        </pc:spChg>
        <pc:spChg chg="mod">
          <ac:chgData name="Cirino PIETRO ANDREA" userId="06373c25-59ec-41ba-8008-fd845f0b8aed" providerId="ADAL" clId="{32E6A678-EDFA-4583-91C2-27406E63FB24}" dt="2024-12-12T13:41:25.155" v="983" actId="20577"/>
          <ac:spMkLst>
            <pc:docMk/>
            <pc:sldMk cId="941920837" sldId="266"/>
            <ac:spMk id="26" creationId="{DE679F20-15D6-AAEC-7D51-AC66492CE4D5}"/>
          </ac:spMkLst>
        </pc:spChg>
        <pc:cxnChg chg="mod">
          <ac:chgData name="Cirino PIETRO ANDREA" userId="06373c25-59ec-41ba-8008-fd845f0b8aed" providerId="ADAL" clId="{32E6A678-EDFA-4583-91C2-27406E63FB24}" dt="2024-12-12T13:41:28.210" v="986" actId="20577"/>
          <ac:cxnSpMkLst>
            <pc:docMk/>
            <pc:sldMk cId="941920837" sldId="266"/>
            <ac:cxnSpMk id="20" creationId="{9166C955-C9EA-E1CB-6884-EE7C463B5A24}"/>
          </ac:cxnSpMkLst>
        </pc:cxnChg>
        <pc:cxnChg chg="mod">
          <ac:chgData name="Cirino PIETRO ANDREA" userId="06373c25-59ec-41ba-8008-fd845f0b8aed" providerId="ADAL" clId="{32E6A678-EDFA-4583-91C2-27406E63FB24}" dt="2024-12-12T13:41:25.155" v="983" actId="20577"/>
          <ac:cxnSpMkLst>
            <pc:docMk/>
            <pc:sldMk cId="941920837" sldId="266"/>
            <ac:cxnSpMk id="27" creationId="{B6A6B652-8DA8-E4B4-9F99-D4401BBAB96A}"/>
          </ac:cxnSpMkLst>
        </pc:cxnChg>
      </pc:sldChg>
      <pc:sldChg chg="modSp add modAnim">
        <pc:chgData name="Cirino PIETRO ANDREA" userId="06373c25-59ec-41ba-8008-fd845f0b8aed" providerId="ADAL" clId="{32E6A678-EDFA-4583-91C2-27406E63FB24}" dt="2024-12-12T13:55:31.285" v="1166" actId="20577"/>
        <pc:sldMkLst>
          <pc:docMk/>
          <pc:sldMk cId="141958032" sldId="267"/>
        </pc:sldMkLst>
        <pc:spChg chg="mod">
          <ac:chgData name="Cirino PIETRO ANDREA" userId="06373c25-59ec-41ba-8008-fd845f0b8aed" providerId="ADAL" clId="{32E6A678-EDFA-4583-91C2-27406E63FB24}" dt="2024-12-12T13:55:31.285" v="1166" actId="20577"/>
          <ac:spMkLst>
            <pc:docMk/>
            <pc:sldMk cId="141958032" sldId="267"/>
            <ac:spMk id="21" creationId="{6012F152-8A97-EAED-FDFE-E6CECE6374D5}"/>
          </ac:spMkLst>
        </pc:spChg>
        <pc:spChg chg="mod">
          <ac:chgData name="Cirino PIETRO ANDREA" userId="06373c25-59ec-41ba-8008-fd845f0b8aed" providerId="ADAL" clId="{32E6A678-EDFA-4583-91C2-27406E63FB24}" dt="2024-12-12T13:55:28.460" v="1163" actId="20577"/>
          <ac:spMkLst>
            <pc:docMk/>
            <pc:sldMk cId="141958032" sldId="267"/>
            <ac:spMk id="26" creationId="{DE679F20-15D6-AAEC-7D51-AC66492CE4D5}"/>
          </ac:spMkLst>
        </pc:spChg>
        <pc:cxnChg chg="mod">
          <ac:chgData name="Cirino PIETRO ANDREA" userId="06373c25-59ec-41ba-8008-fd845f0b8aed" providerId="ADAL" clId="{32E6A678-EDFA-4583-91C2-27406E63FB24}" dt="2024-12-12T13:55:31.285" v="1166" actId="20577"/>
          <ac:cxnSpMkLst>
            <pc:docMk/>
            <pc:sldMk cId="141958032" sldId="267"/>
            <ac:cxnSpMk id="20" creationId="{9166C955-C9EA-E1CB-6884-EE7C463B5A24}"/>
          </ac:cxnSpMkLst>
        </pc:cxnChg>
        <pc:cxnChg chg="mod">
          <ac:chgData name="Cirino PIETRO ANDREA" userId="06373c25-59ec-41ba-8008-fd845f0b8aed" providerId="ADAL" clId="{32E6A678-EDFA-4583-91C2-27406E63FB24}" dt="2024-12-12T13:55:28.460" v="1163" actId="20577"/>
          <ac:cxnSpMkLst>
            <pc:docMk/>
            <pc:sldMk cId="141958032" sldId="267"/>
            <ac:cxnSpMk id="27" creationId="{B6A6B652-8DA8-E4B4-9F99-D4401BBAB96A}"/>
          </ac:cxnSpMkLst>
        </pc:cxnChg>
      </pc:sldChg>
      <pc:sldChg chg="addSp delSp modSp add del mod">
        <pc:chgData name="Cirino PIETRO ANDREA" userId="06373c25-59ec-41ba-8008-fd845f0b8aed" providerId="ADAL" clId="{32E6A678-EDFA-4583-91C2-27406E63FB24}" dt="2024-12-12T13:46:57.371" v="1112" actId="47"/>
        <pc:sldMkLst>
          <pc:docMk/>
          <pc:sldMk cId="3686736091" sldId="267"/>
        </pc:sldMkLst>
        <pc:spChg chg="mod">
          <ac:chgData name="Cirino PIETRO ANDREA" userId="06373c25-59ec-41ba-8008-fd845f0b8aed" providerId="ADAL" clId="{32E6A678-EDFA-4583-91C2-27406E63FB24}" dt="2024-12-12T13:42:59.835" v="1040" actId="20577"/>
          <ac:spMkLst>
            <pc:docMk/>
            <pc:sldMk cId="3686736091" sldId="267"/>
            <ac:spMk id="2" creationId="{5EAC5149-9917-371C-1A4E-54B19531B1CE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3" creationId="{3508AC98-AF83-79F9-22D4-CE7E77D32E33}"/>
          </ac:spMkLst>
        </pc:spChg>
        <pc:spChg chg="add del mod">
          <ac:chgData name="Cirino PIETRO ANDREA" userId="06373c25-59ec-41ba-8008-fd845f0b8aed" providerId="ADAL" clId="{32E6A678-EDFA-4583-91C2-27406E63FB24}" dt="2024-12-12T13:43:57.485" v="1049" actId="21"/>
          <ac:spMkLst>
            <pc:docMk/>
            <pc:sldMk cId="3686736091" sldId="267"/>
            <ac:spMk id="4" creationId="{4113B363-B5B0-B9C8-4299-D0858466AD7C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18" creationId="{0045B1A4-4B1A-B434-8E73-A92A92D776CE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19" creationId="{81D2184D-60CB-88DD-60B7-B4EE03B505A9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21" creationId="{6012F152-8A97-EAED-FDFE-E6CECE6374D5}"/>
          </ac:spMkLst>
        </pc:spChg>
        <pc:spChg chg="del">
          <ac:chgData name="Cirino PIETRO ANDREA" userId="06373c25-59ec-41ba-8008-fd845f0b8aed" providerId="ADAL" clId="{32E6A678-EDFA-4583-91C2-27406E63FB24}" dt="2024-12-12T13:41:50.786" v="988" actId="478"/>
          <ac:spMkLst>
            <pc:docMk/>
            <pc:sldMk cId="3686736091" sldId="267"/>
            <ac:spMk id="26" creationId="{DE679F20-15D6-AAEC-7D51-AC66492CE4D5}"/>
          </ac:spMkLst>
        </pc:sp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6" creationId="{A8849140-6356-2A5B-7838-BDCBA8EFCB0C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8" creationId="{DCA510E7-D813-03D4-814F-A626DFAA0D37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9" creationId="{0CD3BF1A-6F26-EBC8-0FCB-18BF70A7C4B4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0" creationId="{3ACEBF20-D195-574C-4D27-5433C5E55875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1" creationId="{52219BD4-1353-C3DE-6BFC-28414F5615B9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2" creationId="{97F01FCB-9288-2435-25E2-EDBA7564EB62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3" creationId="{407F245F-C81A-0E77-9E9D-114FDDFF7741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4" creationId="{ADA1CBF7-F933-D1A6-ADF5-D2A86F09AFB5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5" creationId="{4251DB4A-F3AB-F382-2A68-66DBD8E9006D}"/>
          </ac:picMkLst>
        </pc:picChg>
        <pc:picChg chg="del">
          <ac:chgData name="Cirino PIETRO ANDREA" userId="06373c25-59ec-41ba-8008-fd845f0b8aed" providerId="ADAL" clId="{32E6A678-EDFA-4583-91C2-27406E63FB24}" dt="2024-12-12T13:41:50.786" v="988" actId="478"/>
          <ac:picMkLst>
            <pc:docMk/>
            <pc:sldMk cId="3686736091" sldId="267"/>
            <ac:picMk id="16" creationId="{75597F1F-3161-D8E6-386E-78EC74A8CDCD}"/>
          </ac:picMkLst>
        </pc:pic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0" creationId="{9166C955-C9EA-E1CB-6884-EE7C463B5A24}"/>
          </ac:cxnSpMkLst>
        </pc:cxn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2" creationId="{D6F874CE-4A8E-7687-5EA8-F8A6ED6743B7}"/>
          </ac:cxnSpMkLst>
        </pc:cxnChg>
        <pc:cxnChg chg="del mod">
          <ac:chgData name="Cirino PIETRO ANDREA" userId="06373c25-59ec-41ba-8008-fd845f0b8aed" providerId="ADAL" clId="{32E6A678-EDFA-4583-91C2-27406E63FB24}" dt="2024-12-12T13:41:50.786" v="988" actId="478"/>
          <ac:cxnSpMkLst>
            <pc:docMk/>
            <pc:sldMk cId="3686736091" sldId="267"/>
            <ac:cxnSpMk id="27" creationId="{B6A6B652-8DA8-E4B4-9F99-D4401BBAB96A}"/>
          </ac:cxnSpMkLst>
        </pc:cxnChg>
      </pc:sldChg>
    </pc:docChg>
  </pc:docChgLst>
  <pc:docChgLst>
    <pc:chgData name="Cirino PIETRO ANDREA" userId="06373c25-59ec-41ba-8008-fd845f0b8aed" providerId="ADAL" clId="{7880F794-69C3-4155-9E8F-5FDB9AA22E57}"/>
    <pc:docChg chg="undo redo custSel addSld delSld modSld sldOrd">
      <pc:chgData name="Cirino PIETRO ANDREA" userId="06373c25-59ec-41ba-8008-fd845f0b8aed" providerId="ADAL" clId="{7880F794-69C3-4155-9E8F-5FDB9AA22E57}" dt="2024-11-18T13:22:48.070" v="1228" actId="166"/>
      <pc:docMkLst>
        <pc:docMk/>
      </pc:docMkLst>
      <pc:sldChg chg="mod ord modAnim modShow">
        <pc:chgData name="Cirino PIETRO ANDREA" userId="06373c25-59ec-41ba-8008-fd845f0b8aed" providerId="ADAL" clId="{7880F794-69C3-4155-9E8F-5FDB9AA22E57}" dt="2024-11-18T09:40:40.245" v="493" actId="729"/>
        <pc:sldMkLst>
          <pc:docMk/>
          <pc:sldMk cId="3024857662" sldId="272"/>
        </pc:sldMkLst>
      </pc:sldChg>
      <pc:sldChg chg="addSp modSp mod ord modAnim">
        <pc:chgData name="Cirino PIETRO ANDREA" userId="06373c25-59ec-41ba-8008-fd845f0b8aed" providerId="ADAL" clId="{7880F794-69C3-4155-9E8F-5FDB9AA22E57}" dt="2024-11-18T10:28:45.379" v="1007"/>
        <pc:sldMkLst>
          <pc:docMk/>
          <pc:sldMk cId="3816101929" sldId="273"/>
        </pc:sldMkLst>
        <pc:spChg chg="add mod">
          <ac:chgData name="Cirino PIETRO ANDREA" userId="06373c25-59ec-41ba-8008-fd845f0b8aed" providerId="ADAL" clId="{7880F794-69C3-4155-9E8F-5FDB9AA22E57}" dt="2024-11-18T09:39:29.735" v="482" actId="1076"/>
          <ac:spMkLst>
            <pc:docMk/>
            <pc:sldMk cId="3816101929" sldId="273"/>
            <ac:spMk id="2" creationId="{0F667778-43EC-FAF8-9BA0-AFAA0512E178}"/>
          </ac:spMkLst>
        </pc:spChg>
        <pc:spChg chg="add mod">
          <ac:chgData name="Cirino PIETRO ANDREA" userId="06373c25-59ec-41ba-8008-fd845f0b8aed" providerId="ADAL" clId="{7880F794-69C3-4155-9E8F-5FDB9AA22E57}" dt="2024-11-18T09:39:32.969" v="483" actId="1076"/>
          <ac:spMkLst>
            <pc:docMk/>
            <pc:sldMk cId="3816101929" sldId="273"/>
            <ac:spMk id="5" creationId="{3974A833-3146-2776-A371-FC4C666213B5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7" creationId="{241861CB-105C-72D2-75EB-BF05755D7E5A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8" creationId="{C5C2F149-2252-0C6A-D73B-308E2B483A7F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2" creationId="{564AEF74-BE9D-9382-200C-8813EBE034D4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3" creationId="{7A92733C-3EEF-8B6A-9C37-21E9B5A1284C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4" creationId="{0784F51B-5A0B-384F-0E08-7D546A702ECB}"/>
          </ac:spMkLst>
        </pc:spChg>
        <pc:spChg chg="mod">
          <ac:chgData name="Cirino PIETRO ANDREA" userId="06373c25-59ec-41ba-8008-fd845f0b8aed" providerId="ADAL" clId="{7880F794-69C3-4155-9E8F-5FDB9AA22E57}" dt="2024-11-18T09:39:14.693" v="479" actId="1076"/>
          <ac:spMkLst>
            <pc:docMk/>
            <pc:sldMk cId="3816101929" sldId="273"/>
            <ac:spMk id="25" creationId="{7AACB442-81C9-B85A-90B1-91DE863C67A1}"/>
          </ac:spMkLst>
        </pc:sp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4" creationId="{655E12A1-7507-CC5B-0439-A79057A074CC}"/>
          </ac:picMkLst>
        </pc:picChg>
        <pc:picChg chg="mod">
          <ac:chgData name="Cirino PIETRO ANDREA" userId="06373c25-59ec-41ba-8008-fd845f0b8aed" providerId="ADAL" clId="{7880F794-69C3-4155-9E8F-5FDB9AA22E57}" dt="2024-11-18T09:38:55.538" v="476" actId="1076"/>
          <ac:picMkLst>
            <pc:docMk/>
            <pc:sldMk cId="3816101929" sldId="273"/>
            <ac:picMk id="6" creationId="{5513A0E9-4551-96DC-8918-639B596AB522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9" creationId="{D5D13800-E5BF-20BD-F734-143695DA7ED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2" creationId="{1767AB8D-B120-A38E-8774-AF471ADB741A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4" creationId="{28D312DE-0006-C70D-4D73-4F11791A9194}"/>
          </ac:picMkLst>
        </pc:picChg>
        <pc:picChg chg="mod">
          <ac:chgData name="Cirino PIETRO ANDREA" userId="06373c25-59ec-41ba-8008-fd845f0b8aed" providerId="ADAL" clId="{7880F794-69C3-4155-9E8F-5FDB9AA22E57}" dt="2024-11-18T09:39:14.693" v="479" actId="1076"/>
          <ac:picMkLst>
            <pc:docMk/>
            <pc:sldMk cId="3816101929" sldId="273"/>
            <ac:picMk id="17" creationId="{FBC02F92-9672-8A31-A839-C35C6C4BF759}"/>
          </ac:picMkLst>
        </pc:picChg>
        <pc:cxnChg chg="mod">
          <ac:chgData name="Cirino PIETRO ANDREA" userId="06373c25-59ec-41ba-8008-fd845f0b8aed" providerId="ADAL" clId="{7880F794-69C3-4155-9E8F-5FDB9AA22E57}" dt="2024-11-18T09:39:42.298" v="486" actId="14100"/>
          <ac:cxnSpMkLst>
            <pc:docMk/>
            <pc:sldMk cId="3816101929" sldId="273"/>
            <ac:cxnSpMk id="11" creationId="{FEAB92A7-9FE8-C05E-7C97-A00FD501FF30}"/>
          </ac:cxnSpMkLst>
        </pc:cxnChg>
        <pc:cxnChg chg="mod">
          <ac:chgData name="Cirino PIETRO ANDREA" userId="06373c25-59ec-41ba-8008-fd845f0b8aed" providerId="ADAL" clId="{7880F794-69C3-4155-9E8F-5FDB9AA22E57}" dt="2024-11-18T09:39:40.007" v="485" actId="14100"/>
          <ac:cxnSpMkLst>
            <pc:docMk/>
            <pc:sldMk cId="3816101929" sldId="273"/>
            <ac:cxnSpMk id="13" creationId="{B1506AB4-C70D-752F-D2CE-A6FE95582086}"/>
          </ac:cxnSpMkLst>
        </pc:cxnChg>
        <pc:cxnChg chg="mod">
          <ac:chgData name="Cirino PIETRO ANDREA" userId="06373c25-59ec-41ba-8008-fd845f0b8aed" providerId="ADAL" clId="{7880F794-69C3-4155-9E8F-5FDB9AA22E57}" dt="2024-11-18T09:39:46.306" v="487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880F794-69C3-4155-9E8F-5FDB9AA22E57}" dt="2024-11-18T09:39:48.706" v="488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18:17.232" v="763" actId="113"/>
        <pc:sldMkLst>
          <pc:docMk/>
          <pc:sldMk cId="3859967472" sldId="276"/>
        </pc:sldMkLst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880F794-69C3-4155-9E8F-5FDB9AA22E57}" dt="2024-11-18T08:50:29.416" v="172" actId="20577"/>
          <ac:spMkLst>
            <pc:docMk/>
            <pc:sldMk cId="3859967472" sldId="276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19" creationId="{4C5C0084-5E6E-376D-D718-8A53B848D606}"/>
          </ac:spMkLst>
        </pc:spChg>
        <pc:spChg chg="del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1" creationId="{F83552CD-C8D7-07F4-18FC-724115D1AD5B}"/>
          </ac:spMkLst>
        </pc:spChg>
        <pc:spChg chg="add 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25" creationId="{37E36B4C-6B52-F0F6-161F-0352655A50E5}"/>
          </ac:spMkLst>
        </pc:spChg>
        <pc:spChg chg="add mod">
          <ac:chgData name="Cirino PIETRO ANDREA" userId="06373c25-59ec-41ba-8008-fd845f0b8aed" providerId="ADAL" clId="{7880F794-69C3-4155-9E8F-5FDB9AA22E57}" dt="2024-11-18T10:18:17.232" v="763" actId="113"/>
          <ac:spMkLst>
            <pc:docMk/>
            <pc:sldMk cId="3859967472" sldId="276"/>
            <ac:spMk id="27" creationId="{3E92D214-AE0D-7F9F-CBBF-2670BD8F8520}"/>
          </ac:spMkLst>
        </pc:spChg>
        <pc:spChg chg="del mod">
          <ac:chgData name="Cirino PIETRO ANDREA" userId="06373c25-59ec-41ba-8008-fd845f0b8aed" providerId="ADAL" clId="{7880F794-69C3-4155-9E8F-5FDB9AA22E57}" dt="2024-11-18T10:16:20.760" v="655" actId="478"/>
          <ac:spMkLst>
            <pc:docMk/>
            <pc:sldMk cId="3859967472" sldId="276"/>
            <ac:spMk id="31" creationId="{8D1899A9-AEBF-EF3B-7310-20AA96E7AAF0}"/>
          </ac:spMkLst>
        </pc:spChg>
        <pc:picChg chg="add del mod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16:20.760" v="655" actId="478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8:47:20.885" v="163" actId="693"/>
          <ac:cxnSpMkLst>
            <pc:docMk/>
            <pc:sldMk cId="3859967472" sldId="276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16:20.760" v="655" actId="478"/>
          <ac:cxnSpMkLst>
            <pc:docMk/>
            <pc:sldMk cId="3859967472" sldId="276"/>
            <ac:cxnSpMk id="26" creationId="{45222929-220E-3D37-5B7B-E5591FF72394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00:23.126" v="600" actId="1076"/>
        <pc:sldMkLst>
          <pc:docMk/>
          <pc:sldMk cId="1345329240" sldId="279"/>
        </pc:sldMkLst>
        <pc:spChg chg="mod">
          <ac:chgData name="Cirino PIETRO ANDREA" userId="06373c25-59ec-41ba-8008-fd845f0b8aed" providerId="ADAL" clId="{7880F794-69C3-4155-9E8F-5FDB9AA22E57}" dt="2024-11-18T10:00:23.126" v="600" actId="1076"/>
          <ac:spMkLst>
            <pc:docMk/>
            <pc:sldMk cId="1345329240" sldId="279"/>
            <ac:spMk id="10" creationId="{65B591DC-4CA5-03FE-F775-38F38C19AD5F}"/>
          </ac:spMkLst>
        </pc:spChg>
      </pc:sldChg>
      <pc:sldChg chg="modSp del mod modShow">
        <pc:chgData name="Cirino PIETRO ANDREA" userId="06373c25-59ec-41ba-8008-fd845f0b8aed" providerId="ADAL" clId="{7880F794-69C3-4155-9E8F-5FDB9AA22E57}" dt="2024-11-18T10:02:24.843" v="605" actId="47"/>
        <pc:sldMkLst>
          <pc:docMk/>
          <pc:sldMk cId="2501070390" sldId="280"/>
        </pc:sldMkLst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880F794-69C3-4155-9E8F-5FDB9AA22E57}" dt="2024-11-18T10:01:27.563" v="603" actId="693"/>
          <ac:cxnSpMkLst>
            <pc:docMk/>
            <pc:sldMk cId="2501070390" sldId="280"/>
            <ac:cxnSpMk id="26" creationId="{45222929-220E-3D37-5B7B-E5591FF72394}"/>
          </ac:cxnSpMkLst>
        </pc:cxnChg>
      </pc:sldChg>
      <pc:sldChg chg="del mod modShow">
        <pc:chgData name="Cirino PIETRO ANDREA" userId="06373c25-59ec-41ba-8008-fd845f0b8aed" providerId="ADAL" clId="{7880F794-69C3-4155-9E8F-5FDB9AA22E57}" dt="2024-11-18T10:01:43.635" v="604" actId="47"/>
        <pc:sldMkLst>
          <pc:docMk/>
          <pc:sldMk cId="4112637985" sldId="281"/>
        </pc:sldMkLst>
      </pc:sldChg>
      <pc:sldChg chg="modSp mod">
        <pc:chgData name="Cirino PIETRO ANDREA" userId="06373c25-59ec-41ba-8008-fd845f0b8aed" providerId="ADAL" clId="{7880F794-69C3-4155-9E8F-5FDB9AA22E57}" dt="2024-11-18T09:59:32.101" v="563" actId="1076"/>
        <pc:sldMkLst>
          <pc:docMk/>
          <pc:sldMk cId="2544627754" sldId="284"/>
        </pc:sldMkLst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3" creationId="{8563694D-BA35-0CCD-969B-CE08B4FFB359}"/>
          </ac:spMkLst>
        </pc:spChg>
        <pc:spChg chg="mod">
          <ac:chgData name="Cirino PIETRO ANDREA" userId="06373c25-59ec-41ba-8008-fd845f0b8aed" providerId="ADAL" clId="{7880F794-69C3-4155-9E8F-5FDB9AA22E57}" dt="2024-11-18T09:59:32.101" v="563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880F794-69C3-4155-9E8F-5FDB9AA22E57}" dt="2024-11-18T09:59:25.513" v="562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880F794-69C3-4155-9E8F-5FDB9AA22E57}" dt="2024-11-18T09:59:25.513" v="562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del">
        <pc:chgData name="Cirino PIETRO ANDREA" userId="06373c25-59ec-41ba-8008-fd845f0b8aed" providerId="ADAL" clId="{7880F794-69C3-4155-9E8F-5FDB9AA22E57}" dt="2024-11-18T09:29:02.895" v="406" actId="47"/>
        <pc:sldMkLst>
          <pc:docMk/>
          <pc:sldMk cId="3555638555" sldId="287"/>
        </pc:sldMkLst>
      </pc:sldChg>
      <pc:sldChg chg="addSp delSp modSp mod ord modAnim">
        <pc:chgData name="Cirino PIETRO ANDREA" userId="06373c25-59ec-41ba-8008-fd845f0b8aed" providerId="ADAL" clId="{7880F794-69C3-4155-9E8F-5FDB9AA22E57}" dt="2024-11-18T10:31:26.992" v="1109"/>
        <pc:sldMkLst>
          <pc:docMk/>
          <pc:sldMk cId="2493950241" sldId="288"/>
        </pc:sldMkLst>
        <pc:spChg chg="mod">
          <ac:chgData name="Cirino PIETRO ANDREA" userId="06373c25-59ec-41ba-8008-fd845f0b8aed" providerId="ADAL" clId="{7880F794-69C3-4155-9E8F-5FDB9AA22E57}" dt="2024-11-18T10:31:26.992" v="1109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880F794-69C3-4155-9E8F-5FDB9AA22E57}" dt="2024-11-18T10:29:47.694" v="1010"/>
          <ac:spMkLst>
            <pc:docMk/>
            <pc:sldMk cId="2493950241" sldId="288"/>
            <ac:spMk id="12" creationId="{5E23C7CE-6134-008A-1784-4B0687D967C5}"/>
          </ac:spMkLst>
        </pc:spChg>
        <pc:spChg chg="mod">
          <ac:chgData name="Cirino PIETRO ANDREA" userId="06373c25-59ec-41ba-8008-fd845f0b8aed" providerId="ADAL" clId="{7880F794-69C3-4155-9E8F-5FDB9AA22E57}" dt="2024-11-18T09:23:44.008" v="352" actId="14100"/>
          <ac:spMkLst>
            <pc:docMk/>
            <pc:sldMk cId="2493950241" sldId="288"/>
            <ac:spMk id="14" creationId="{0C75B2A6-192B-09E1-0B54-414A60D19426}"/>
          </ac:spMkLst>
        </pc:spChg>
        <pc:spChg chg="add del mod">
          <ac:chgData name="Cirino PIETRO ANDREA" userId="06373c25-59ec-41ba-8008-fd845f0b8aed" providerId="ADAL" clId="{7880F794-69C3-4155-9E8F-5FDB9AA22E57}" dt="2024-11-18T10:31:19.195" v="1108" actId="478"/>
          <ac:spMkLst>
            <pc:docMk/>
            <pc:sldMk cId="2493950241" sldId="288"/>
            <ac:spMk id="15" creationId="{A249F7D7-BF92-C92C-989B-CD3A3E9FF960}"/>
          </ac:spMkLst>
        </pc:spChg>
        <pc:spChg chg="del">
          <ac:chgData name="Cirino PIETRO ANDREA" userId="06373c25-59ec-41ba-8008-fd845f0b8aed" providerId="ADAL" clId="{7880F794-69C3-4155-9E8F-5FDB9AA22E57}" dt="2024-11-18T09:24:17.787" v="374" actId="478"/>
          <ac:spMkLst>
            <pc:docMk/>
            <pc:sldMk cId="2493950241" sldId="288"/>
            <ac:spMk id="20" creationId="{5165A1D5-EADA-0C1A-8280-1A4A246C598D}"/>
          </ac:spMkLst>
        </pc:spChg>
        <pc:spChg chg="del">
          <ac:chgData name="Cirino PIETRO ANDREA" userId="06373c25-59ec-41ba-8008-fd845f0b8aed" providerId="ADAL" clId="{7880F794-69C3-4155-9E8F-5FDB9AA22E57}" dt="2024-11-18T09:24:16.672" v="373" actId="478"/>
          <ac:spMkLst>
            <pc:docMk/>
            <pc:sldMk cId="2493950241" sldId="288"/>
            <ac:spMk id="21" creationId="{49DCC63B-3B5E-84F8-646C-1CB7BB175C42}"/>
          </ac:spMkLst>
        </pc:spChg>
        <pc:spChg chg="del">
          <ac:chgData name="Cirino PIETRO ANDREA" userId="06373c25-59ec-41ba-8008-fd845f0b8aed" providerId="ADAL" clId="{7880F794-69C3-4155-9E8F-5FDB9AA22E57}" dt="2024-11-18T09:24:30.560" v="376" actId="478"/>
          <ac:spMkLst>
            <pc:docMk/>
            <pc:sldMk cId="2493950241" sldId="288"/>
            <ac:spMk id="22" creationId="{5FD54EA9-B471-9693-5BEC-87C2D1BDD8AE}"/>
          </ac:spMkLst>
        </pc:sp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4:27.314" v="375" actId="693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delSp modSp mod ord modAnim">
        <pc:chgData name="Cirino PIETRO ANDREA" userId="06373c25-59ec-41ba-8008-fd845f0b8aed" providerId="ADAL" clId="{7880F794-69C3-4155-9E8F-5FDB9AA22E57}" dt="2024-11-18T10:33:25.488" v="1132" actId="14100"/>
        <pc:sldMkLst>
          <pc:docMk/>
          <pc:sldMk cId="3318333246" sldId="289"/>
        </pc:sldMkLst>
        <pc:spChg chg="mod">
          <ac:chgData name="Cirino PIETRO ANDREA" userId="06373c25-59ec-41ba-8008-fd845f0b8aed" providerId="ADAL" clId="{7880F794-69C3-4155-9E8F-5FDB9AA22E57}" dt="2024-11-18T09:27:14.435" v="389" actId="20577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880F794-69C3-4155-9E8F-5FDB9AA22E57}" dt="2024-11-18T09:27:40.254" v="394" actId="1076"/>
          <ac:spMkLst>
            <pc:docMk/>
            <pc:sldMk cId="3318333246" sldId="289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3:25.488" v="1132" actId="14100"/>
          <ac:spMkLst>
            <pc:docMk/>
            <pc:sldMk cId="3318333246" sldId="289"/>
            <ac:spMk id="20" creationId="{5ADA1B3B-37E4-448F-C4BD-4C6F3357D2B3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0" creationId="{7805618D-A873-3F65-BECF-F0CC588F6ED0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1" creationId="{22F1F2A0-77E3-D9A7-9C6A-9188BEA3CE5D}"/>
          </ac:spMkLst>
        </pc:spChg>
        <pc:spChg chg="del">
          <ac:chgData name="Cirino PIETRO ANDREA" userId="06373c25-59ec-41ba-8008-fd845f0b8aed" providerId="ADAL" clId="{7880F794-69C3-4155-9E8F-5FDB9AA22E57}" dt="2024-11-18T09:24:45.831" v="380" actId="478"/>
          <ac:spMkLst>
            <pc:docMk/>
            <pc:sldMk cId="3318333246" sldId="289"/>
            <ac:spMk id="42" creationId="{9183B410-94E5-08E6-D599-6EF7734409AD}"/>
          </ac:spMkLst>
        </pc:spChg>
        <pc:cxnChg chg="mod">
          <ac:chgData name="Cirino PIETRO ANDREA" userId="06373c25-59ec-41ba-8008-fd845f0b8aed" providerId="ADAL" clId="{7880F794-69C3-4155-9E8F-5FDB9AA22E57}" dt="2024-11-18T09:25:00.804" v="381" actId="693"/>
          <ac:cxnSpMkLst>
            <pc:docMk/>
            <pc:sldMk cId="3318333246" sldId="289"/>
            <ac:cxnSpMk id="8" creationId="{66C41A5A-BFE2-4154-B0A6-20C25F274D81}"/>
          </ac:cxnSpMkLst>
        </pc:cxnChg>
        <pc:cxnChg chg="mod">
          <ac:chgData name="Cirino PIETRO ANDREA" userId="06373c25-59ec-41ba-8008-fd845f0b8aed" providerId="ADAL" clId="{7880F794-69C3-4155-9E8F-5FDB9AA22E57}" dt="2024-11-18T09:28:11.813" v="405" actId="693"/>
          <ac:cxnSpMkLst>
            <pc:docMk/>
            <pc:sldMk cId="3318333246" sldId="289"/>
            <ac:cxnSpMk id="15" creationId="{040F089B-48B8-4061-255A-094981F8734D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7880F794-69C3-4155-9E8F-5FDB9AA22E57}" dt="2024-11-18T09:27:40.254" v="394" actId="1076"/>
          <ac:cxnSpMkLst>
            <pc:docMk/>
            <pc:sldMk cId="3318333246" sldId="289"/>
            <ac:cxnSpMk id="17" creationId="{162FDF1D-F80F-2F59-B86C-D9EEED16938E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6" creationId="{67F84A4F-C89A-08F4-3DA5-455D7694A111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7880F794-69C3-4155-9E8F-5FDB9AA22E57}" dt="2024-11-18T10:33:25.488" v="1132" actId="14100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ord">
        <pc:chgData name="Cirino PIETRO ANDREA" userId="06373c25-59ec-41ba-8008-fd845f0b8aed" providerId="ADAL" clId="{7880F794-69C3-4155-9E8F-5FDB9AA22E57}" dt="2024-11-18T09:41:05.988" v="496"/>
        <pc:sldMkLst>
          <pc:docMk/>
          <pc:sldMk cId="1870990245" sldId="290"/>
        </pc:sldMkLst>
      </pc:sldChg>
      <pc:sldChg chg="modSp mod">
        <pc:chgData name="Cirino PIETRO ANDREA" userId="06373c25-59ec-41ba-8008-fd845f0b8aed" providerId="ADAL" clId="{7880F794-69C3-4155-9E8F-5FDB9AA22E57}" dt="2024-11-18T09:58:32.222" v="561" actId="20577"/>
        <pc:sldMkLst>
          <pc:docMk/>
          <pc:sldMk cId="2484726018" sldId="291"/>
        </pc:sldMkLst>
        <pc:graphicFrameChg chg="modGraphic">
          <ac:chgData name="Cirino PIETRO ANDREA" userId="06373c25-59ec-41ba-8008-fd845f0b8aed" providerId="ADAL" clId="{7880F794-69C3-4155-9E8F-5FDB9AA22E57}" dt="2024-11-18T09:58:32.222" v="561" actId="20577"/>
          <ac:graphicFrameMkLst>
            <pc:docMk/>
            <pc:sldMk cId="2484726018" sldId="291"/>
            <ac:graphicFrameMk id="4" creationId="{A633ABAB-6260-AF7C-ED5D-C6132A81620E}"/>
          </ac:graphicFrameMkLst>
        </pc:graphicFrameChg>
      </pc:sldChg>
      <pc:sldChg chg="del ord modAnim">
        <pc:chgData name="Cirino PIETRO ANDREA" userId="06373c25-59ec-41ba-8008-fd845f0b8aed" providerId="ADAL" clId="{7880F794-69C3-4155-9E8F-5FDB9AA22E57}" dt="2024-11-18T09:46:00.371" v="526" actId="47"/>
        <pc:sldMkLst>
          <pc:docMk/>
          <pc:sldMk cId="2359923420" sldId="292"/>
        </pc:sldMkLst>
      </pc:sldChg>
      <pc:sldChg chg="addSp delSp modSp mod modAnim">
        <pc:chgData name="Cirino PIETRO ANDREA" userId="06373c25-59ec-41ba-8008-fd845f0b8aed" providerId="ADAL" clId="{7880F794-69C3-4155-9E8F-5FDB9AA22E57}" dt="2024-11-18T10:22:37.032" v="837"/>
        <pc:sldMkLst>
          <pc:docMk/>
          <pc:sldMk cId="3306594494" sldId="294"/>
        </pc:sldMkLst>
        <pc:spChg chg="mod">
          <ac:chgData name="Cirino PIETRO ANDREA" userId="06373c25-59ec-41ba-8008-fd845f0b8aed" providerId="ADAL" clId="{7880F794-69C3-4155-9E8F-5FDB9AA22E57}" dt="2024-11-18T10:19:11.270" v="769" actId="1076"/>
          <ac:spMkLst>
            <pc:docMk/>
            <pc:sldMk cId="3306594494" sldId="294"/>
            <ac:spMk id="2" creationId="{83845F03-F68F-DE40-D18C-059621DB59D0}"/>
          </ac:spMkLst>
        </pc:spChg>
        <pc:spChg chg="add del">
          <ac:chgData name="Cirino PIETRO ANDREA" userId="06373c25-59ec-41ba-8008-fd845f0b8aed" providerId="ADAL" clId="{7880F794-69C3-4155-9E8F-5FDB9AA22E57}" dt="2024-11-18T08:51:54.269" v="182" actId="478"/>
          <ac:spMkLst>
            <pc:docMk/>
            <pc:sldMk cId="3306594494" sldId="294"/>
            <ac:spMk id="3" creationId="{A274B7E8-B508-7C1D-5B99-CDBBFD0C3E1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9" creationId="{800420D7-DD3A-7E3F-F9B2-A56A51006244}"/>
          </ac:spMkLst>
        </pc:spChg>
        <pc:spChg chg="add del mod">
          <ac:chgData name="Cirino PIETRO ANDREA" userId="06373c25-59ec-41ba-8008-fd845f0b8aed" providerId="ADAL" clId="{7880F794-69C3-4155-9E8F-5FDB9AA22E57}" dt="2024-11-18T08:52:17.997" v="190" actId="478"/>
          <ac:spMkLst>
            <pc:docMk/>
            <pc:sldMk cId="3306594494" sldId="294"/>
            <ac:spMk id="10" creationId="{BB14A57B-4134-10B1-907F-3AD180FD9B4D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1" creationId="{CB9E855B-17C8-07ED-100A-B4605E43969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3" creationId="{EDCE550C-1555-4204-0337-975F59258CC7}"/>
          </ac:spMkLst>
        </pc:spChg>
        <pc:spChg chg="add del mod">
          <ac:chgData name="Cirino PIETRO ANDREA" userId="06373c25-59ec-41ba-8008-fd845f0b8aed" providerId="ADAL" clId="{7880F794-69C3-4155-9E8F-5FDB9AA22E57}" dt="2024-11-18T08:55:13.365" v="255" actId="478"/>
          <ac:spMkLst>
            <pc:docMk/>
            <pc:sldMk cId="3306594494" sldId="294"/>
            <ac:spMk id="14" creationId="{2B630C8F-9603-88CA-BCBC-F74C0EDC10B1}"/>
          </ac:spMkLst>
        </pc:spChg>
        <pc:spChg chg="add 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5" creationId="{C6AAD025-971B-5FE7-39FB-5B2A09B7ADA1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880F794-69C3-4155-9E8F-5FDB9AA22E57}" dt="2024-11-18T10:21:12.511" v="835" actId="1076"/>
          <ac:spMkLst>
            <pc:docMk/>
            <pc:sldMk cId="3306594494" sldId="294"/>
            <ac:spMk id="18" creationId="{135EEABD-CD15-CEDD-1BCF-71CD12221908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880F794-69C3-4155-9E8F-5FDB9AA22E57}" dt="2024-11-18T10:19:20.030" v="771" actId="1076"/>
          <ac:spMkLst>
            <pc:docMk/>
            <pc:sldMk cId="3306594494" sldId="294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880F794-69C3-4155-9E8F-5FDB9AA22E57}" dt="2024-11-18T10:19:20.030" v="771" actId="1076"/>
          <ac:picMkLst>
            <pc:docMk/>
            <pc:sldMk cId="3306594494" sldId="294"/>
            <ac:picMk id="16" creationId="{CA7E9700-9FB5-5682-F831-4A53A7E2A3ED}"/>
          </ac:picMkLst>
        </pc:picChg>
        <pc:cxnChg chg="del mod">
          <ac:chgData name="Cirino PIETRO ANDREA" userId="06373c25-59ec-41ba-8008-fd845f0b8aed" providerId="ADAL" clId="{7880F794-69C3-4155-9E8F-5FDB9AA22E57}" dt="2024-11-18T08:51:41.641" v="177" actId="478"/>
          <ac:cxnSpMkLst>
            <pc:docMk/>
            <pc:sldMk cId="3306594494" sldId="294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08:51:42.477" v="178" actId="478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delSp modSp mod modAnim">
        <pc:chgData name="Cirino PIETRO ANDREA" userId="06373c25-59ec-41ba-8008-fd845f0b8aed" providerId="ADAL" clId="{7880F794-69C3-4155-9E8F-5FDB9AA22E57}" dt="2024-11-18T10:37:57.969" v="1210" actId="20577"/>
        <pc:sldMkLst>
          <pc:docMk/>
          <pc:sldMk cId="1581046608" sldId="295"/>
        </pc:sldMkLst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8" creationId="{EC4D9CBF-DB00-8216-DC82-C34D29619307}"/>
          </ac:spMkLst>
        </pc:spChg>
        <pc:spChg chg="del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19" creationId="{4C5C0084-5E6E-376D-D718-8A53B848D606}"/>
          </ac:spMkLst>
        </pc:spChg>
        <pc:spChg chg="add 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20" creationId="{8497D85A-9FF1-9EE8-45E9-EF975E8D3C14}"/>
          </ac:spMkLst>
        </pc:spChg>
        <pc:spChg chg="add mod">
          <ac:chgData name="Cirino PIETRO ANDREA" userId="06373c25-59ec-41ba-8008-fd845f0b8aed" providerId="ADAL" clId="{7880F794-69C3-4155-9E8F-5FDB9AA22E57}" dt="2024-11-18T10:37:57.969" v="1210" actId="20577"/>
          <ac:spMkLst>
            <pc:docMk/>
            <pc:sldMk cId="1581046608" sldId="295"/>
            <ac:spMk id="21" creationId="{EE04F7C2-A2CF-090C-9DE3-E6BEECCE8B55}"/>
          </ac:spMkLst>
        </pc:spChg>
        <pc:spChg chg="del mod">
          <ac:chgData name="Cirino PIETRO ANDREA" userId="06373c25-59ec-41ba-8008-fd845f0b8aed" providerId="ADAL" clId="{7880F794-69C3-4155-9E8F-5FDB9AA22E57}" dt="2024-11-18T10:37:32.610" v="1195" actId="478"/>
          <ac:spMkLst>
            <pc:docMk/>
            <pc:sldMk cId="1581046608" sldId="295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880F794-69C3-4155-9E8F-5FDB9AA22E57}" dt="2024-11-18T10:37:32.610" v="1195" actId="478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880F794-69C3-4155-9E8F-5FDB9AA22E57}" dt="2024-11-18T09:47:04.072" v="535" actId="693"/>
          <ac:cxnSpMkLst>
            <pc:docMk/>
            <pc:sldMk cId="1581046608" sldId="29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880F794-69C3-4155-9E8F-5FDB9AA22E57}" dt="2024-11-18T10:37:32.610" v="1195" actId="478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mod addAnim delAnim modAnim">
        <pc:chgData name="Cirino PIETRO ANDREA" userId="06373c25-59ec-41ba-8008-fd845f0b8aed" providerId="ADAL" clId="{7880F794-69C3-4155-9E8F-5FDB9AA22E57}" dt="2024-11-18T10:15:47.545" v="652" actId="1076"/>
        <pc:sldMkLst>
          <pc:docMk/>
          <pc:sldMk cId="3207553317" sldId="296"/>
        </pc:sldMkLst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5" creationId="{3950C2C1-C2E9-D8CD-D0D0-2BA8B7542244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6" creationId="{B448281F-D8EE-B567-D6E1-44BED3FAF111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7" creationId="{3B818115-7B6A-172C-5886-3EAA111B888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8" creationId="{1B14A9F9-77EF-2758-C325-D371FD4B2806}"/>
          </ac:spMkLst>
        </pc:spChg>
        <pc:spChg chg="add del mod">
          <ac:chgData name="Cirino PIETRO ANDREA" userId="06373c25-59ec-41ba-8008-fd845f0b8aed" providerId="ADAL" clId="{7880F794-69C3-4155-9E8F-5FDB9AA22E57}" dt="2024-11-18T08:33:25.279" v="70" actId="1076"/>
          <ac:spMkLst>
            <pc:docMk/>
            <pc:sldMk cId="3207553317" sldId="296"/>
            <ac:spMk id="9" creationId="{0B400862-C8EF-6DCF-80D2-E0C40DFD4374}"/>
          </ac:spMkLst>
        </pc:spChg>
        <pc:spChg chg="add 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0" creationId="{0A8AEFAB-2F8E-9757-770E-B1FE39940380}"/>
          </ac:spMkLst>
        </pc:spChg>
        <pc:spChg chg="add del mod">
          <ac:chgData name="Cirino PIETRO ANDREA" userId="06373c25-59ec-41ba-8008-fd845f0b8aed" providerId="ADAL" clId="{7880F794-69C3-4155-9E8F-5FDB9AA22E57}" dt="2024-11-18T10:15:47.545" v="652" actId="1076"/>
          <ac:spMkLst>
            <pc:docMk/>
            <pc:sldMk cId="3207553317" sldId="296"/>
            <ac:spMk id="12" creationId="{1FF62054-20EB-F52B-5EDD-644CE5CD1983}"/>
          </ac:spMkLst>
        </pc:spChg>
        <pc:spChg chg="mod">
          <ac:chgData name="Cirino PIETRO ANDREA" userId="06373c25-59ec-41ba-8008-fd845f0b8aed" providerId="ADAL" clId="{7880F794-69C3-4155-9E8F-5FDB9AA22E57}" dt="2024-11-18T10:15:45.262" v="651" actId="1076"/>
          <ac:spMkLst>
            <pc:docMk/>
            <pc:sldMk cId="3207553317" sldId="296"/>
            <ac:spMk id="13" creationId="{D7944D5A-250D-5F7D-B9DD-1479AA34E779}"/>
          </ac:spMkLst>
        </pc:spChg>
        <pc:spChg chg="mod">
          <ac:chgData name="Cirino PIETRO ANDREA" userId="06373c25-59ec-41ba-8008-fd845f0b8aed" providerId="ADAL" clId="{7880F794-69C3-4155-9E8F-5FDB9AA22E57}" dt="2024-11-18T08:33:31.420" v="71" actId="1076"/>
          <ac:spMkLst>
            <pc:docMk/>
            <pc:sldMk cId="3207553317" sldId="296"/>
            <ac:spMk id="14" creationId="{CD328B97-C707-E7A5-8095-6B32F39AE958}"/>
          </ac:spMkLst>
        </pc:spChg>
        <pc:spChg chg="del">
          <ac:chgData name="Cirino PIETRO ANDREA" userId="06373c25-59ec-41ba-8008-fd845f0b8aed" providerId="ADAL" clId="{7880F794-69C3-4155-9E8F-5FDB9AA22E57}" dt="2024-11-18T08:32:40.803" v="39" actId="478"/>
          <ac:spMkLst>
            <pc:docMk/>
            <pc:sldMk cId="3207553317" sldId="296"/>
            <ac:spMk id="15" creationId="{3B093486-3C91-52A3-6A4A-A5DFCDFAFA8E}"/>
          </ac:spMkLst>
        </pc:sp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3" creationId="{A664A75B-1C88-DAA3-5FEB-E3F8585C9E77}"/>
          </ac:picMkLst>
        </pc:picChg>
        <pc:picChg chg="add del mod">
          <ac:chgData name="Cirino PIETRO ANDREA" userId="06373c25-59ec-41ba-8008-fd845f0b8aed" providerId="ADAL" clId="{7880F794-69C3-4155-9E8F-5FDB9AA22E57}" dt="2024-11-18T08:33:25.279" v="7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del">
        <pc:chgData name="Cirino PIETRO ANDREA" userId="06373c25-59ec-41ba-8008-fd845f0b8aed" providerId="ADAL" clId="{7880F794-69C3-4155-9E8F-5FDB9AA22E57}" dt="2024-11-18T08:38:06.655" v="84" actId="47"/>
        <pc:sldMkLst>
          <pc:docMk/>
          <pc:sldMk cId="4048341618" sldId="297"/>
        </pc:sldMkLst>
      </pc:sldChg>
      <pc:sldChg chg="addSp delSp modSp mod addAnim delAnim modAnim">
        <pc:chgData name="Cirino PIETRO ANDREA" userId="06373c25-59ec-41ba-8008-fd845f0b8aed" providerId="ADAL" clId="{7880F794-69C3-4155-9E8F-5FDB9AA22E57}" dt="2024-11-18T13:22:48.070" v="1228" actId="166"/>
        <pc:sldMkLst>
          <pc:docMk/>
          <pc:sldMk cId="2372238171" sldId="298"/>
        </pc:sldMkLst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5" creationId="{D94224FC-B6B6-2C89-951F-BD1BD5C90B34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880F794-69C3-4155-9E8F-5FDB9AA22E57}" dt="2024-11-18T09:36:27.728" v="464" actId="1076"/>
          <ac:spMkLst>
            <pc:docMk/>
            <pc:sldMk cId="2372238171" sldId="298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880F794-69C3-4155-9E8F-5FDB9AA22E57}" dt="2024-11-18T09:31:45.336" v="430" actId="571"/>
          <ac:spMkLst>
            <pc:docMk/>
            <pc:sldMk cId="2372238171" sldId="298"/>
            <ac:spMk id="18" creationId="{83A94AB7-54D6-1026-855D-75DCE4C0FFEA}"/>
          </ac:spMkLst>
        </pc:spChg>
        <pc:spChg chg="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29" creationId="{1217466E-758C-E1FD-43CB-6506A6E444EF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1" creationId="{B6E4A082-EF22-9D18-CF43-053B0CA8B52B}"/>
          </ac:spMkLst>
        </pc:spChg>
        <pc:spChg chg="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33" creationId="{F9BD22E3-1F87-3993-3FD0-1FC29EA415C6}"/>
          </ac:spMkLst>
        </pc:spChg>
        <pc:spChg chg="mod">
          <ac:chgData name="Cirino PIETRO ANDREA" userId="06373c25-59ec-41ba-8008-fd845f0b8aed" providerId="ADAL" clId="{7880F794-69C3-4155-9E8F-5FDB9AA22E57}" dt="2024-11-18T09:31:28.885" v="427" actId="1076"/>
          <ac:spMkLst>
            <pc:docMk/>
            <pc:sldMk cId="2372238171" sldId="298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39" creationId="{A2EA2289-038F-6071-9DBD-2B6A81D6B2E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0" creationId="{700D730D-F268-B3EC-2D89-8336A2631651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1" creationId="{D118A4DF-6DCB-8DDE-BE37-37B1FE8EBEA4}"/>
          </ac:spMkLst>
        </pc:spChg>
        <pc:spChg chg="del mod">
          <ac:chgData name="Cirino PIETRO ANDREA" userId="06373c25-59ec-41ba-8008-fd845f0b8aed" providerId="ADAL" clId="{7880F794-69C3-4155-9E8F-5FDB9AA22E57}" dt="2024-11-18T10:35:07.884" v="1135" actId="478"/>
          <ac:spMkLst>
            <pc:docMk/>
            <pc:sldMk cId="2372238171" sldId="298"/>
            <ac:spMk id="42" creationId="{2A67BDC2-D6BA-9AE3-5B25-D513FA8473AB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6" creationId="{B60C33F3-1A83-83F2-9655-B55477C21B5A}"/>
          </ac:spMkLst>
        </pc:spChg>
        <pc:spChg chg="add del mod">
          <ac:chgData name="Cirino PIETRO ANDREA" userId="06373c25-59ec-41ba-8008-fd845f0b8aed" providerId="ADAL" clId="{7880F794-69C3-4155-9E8F-5FDB9AA22E57}" dt="2024-11-18T09:36:38.305" v="469" actId="1076"/>
          <ac:spMkLst>
            <pc:docMk/>
            <pc:sldMk cId="2372238171" sldId="298"/>
            <ac:spMk id="47" creationId="{E0CE1FF0-DDE1-88CE-76E9-73B3809C45AD}"/>
          </ac:spMkLst>
        </pc:spChg>
        <pc:spChg chg="add mod">
          <ac:chgData name="Cirino PIETRO ANDREA" userId="06373c25-59ec-41ba-8008-fd845f0b8aed" providerId="ADAL" clId="{7880F794-69C3-4155-9E8F-5FDB9AA22E57}" dt="2024-11-18T09:35:33.153" v="455" actId="1076"/>
          <ac:spMkLst>
            <pc:docMk/>
            <pc:sldMk cId="2372238171" sldId="298"/>
            <ac:spMk id="48" creationId="{9265D0DE-AC0F-4108-0524-22EF709DCD3C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52" creationId="{CDBEBE69-84FE-CF5A-BCA0-9F9DAAA98E42}"/>
          </ac:spMkLst>
        </pc:spChg>
        <pc:spChg chg="add del mod">
          <ac:chgData name="Cirino PIETRO ANDREA" userId="06373c25-59ec-41ba-8008-fd845f0b8aed" providerId="ADAL" clId="{7880F794-69C3-4155-9E8F-5FDB9AA22E57}" dt="2024-11-18T10:35:06.042" v="1134" actId="478"/>
          <ac:spMkLst>
            <pc:docMk/>
            <pc:sldMk cId="2372238171" sldId="298"/>
            <ac:spMk id="62" creationId="{050663A4-8AD6-1E1D-3AA7-161AB87CB255}"/>
          </ac:spMkLst>
        </pc:spChg>
        <pc:spChg chg="add mod">
          <ac:chgData name="Cirino PIETRO ANDREA" userId="06373c25-59ec-41ba-8008-fd845f0b8aed" providerId="ADAL" clId="{7880F794-69C3-4155-9E8F-5FDB9AA22E57}" dt="2024-11-18T10:38:22.628" v="1214" actId="14100"/>
          <ac:spMkLst>
            <pc:docMk/>
            <pc:sldMk cId="2372238171" sldId="298"/>
            <ac:spMk id="63" creationId="{5F06D6A7-114F-8617-678B-E57690292024}"/>
          </ac:spMkLst>
        </pc:spChg>
        <pc:picChg chg="mod">
          <ac:chgData name="Cirino PIETRO ANDREA" userId="06373c25-59ec-41ba-8008-fd845f0b8aed" providerId="ADAL" clId="{7880F794-69C3-4155-9E8F-5FDB9AA22E57}" dt="2024-11-18T09:31:28.885" v="427" actId="1076"/>
          <ac:picMkLst>
            <pc:docMk/>
            <pc:sldMk cId="2372238171" sldId="298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28" creationId="{C809ABA8-82CF-D826-2724-54D8C21E457B}"/>
          </ac:picMkLst>
        </pc:picChg>
        <pc:picChg chg="del mod">
          <ac:chgData name="Cirino PIETRO ANDREA" userId="06373c25-59ec-41ba-8008-fd845f0b8aed" providerId="ADAL" clId="{7880F794-69C3-4155-9E8F-5FDB9AA22E57}" dt="2024-11-18T10:35:06.042" v="1134" actId="478"/>
          <ac:picMkLst>
            <pc:docMk/>
            <pc:sldMk cId="2372238171" sldId="298"/>
            <ac:picMk id="30" creationId="{98E10D80-D674-A22C-79FD-0A22DA9A4CDE}"/>
          </ac:picMkLst>
        </pc:picChg>
        <pc:cxnChg chg="mod">
          <ac:chgData name="Cirino PIETRO ANDREA" userId="06373c25-59ec-41ba-8008-fd845f0b8aed" providerId="ADAL" clId="{7880F794-69C3-4155-9E8F-5FDB9AA22E57}" dt="2024-11-18T09:35:33.153" v="455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 ord">
          <ac:chgData name="Cirino PIETRO ANDREA" userId="06373c25-59ec-41ba-8008-fd845f0b8aed" providerId="ADAL" clId="{7880F794-69C3-4155-9E8F-5FDB9AA22E57}" dt="2024-11-18T13:22:48.070" v="1228" actId="166"/>
          <ac:cxnSpMkLst>
            <pc:docMk/>
            <pc:sldMk cId="2372238171" sldId="298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880F794-69C3-4155-9E8F-5FDB9AA22E57}" dt="2024-11-18T10:35:06.042" v="1134" actId="478"/>
          <ac:cxnSpMkLst>
            <pc:docMk/>
            <pc:sldMk cId="2372238171" sldId="298"/>
            <ac:cxnSpMk id="32" creationId="{A2DC1006-BBED-C751-655A-3FFE5389F196}"/>
          </ac:cxnSpMkLst>
        </pc:cxnChg>
        <pc:cxnChg chg="mod">
          <ac:chgData name="Cirino PIETRO ANDREA" userId="06373c25-59ec-41ba-8008-fd845f0b8aed" providerId="ADAL" clId="{7880F794-69C3-4155-9E8F-5FDB9AA22E57}" dt="2024-11-18T09:36:27.728" v="46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mod">
        <pc:chgData name="Cirino PIETRO ANDREA" userId="06373c25-59ec-41ba-8008-fd845f0b8aed" providerId="ADAL" clId="{7880F794-69C3-4155-9E8F-5FDB9AA22E57}" dt="2024-11-18T10:24:05.345" v="912" actId="1076"/>
        <pc:sldMkLst>
          <pc:docMk/>
          <pc:sldMk cId="68489234" sldId="299"/>
        </pc:sldMkLst>
        <pc:spChg chg="del">
          <ac:chgData name="Cirino PIETRO ANDREA" userId="06373c25-59ec-41ba-8008-fd845f0b8aed" providerId="ADAL" clId="{7880F794-69C3-4155-9E8F-5FDB9AA22E57}" dt="2024-11-18T08:57:06.212" v="269" actId="478"/>
          <ac:spMkLst>
            <pc:docMk/>
            <pc:sldMk cId="68489234" sldId="299"/>
            <ac:spMk id="2" creationId="{DE44649E-62DF-2992-00DE-9693E8637FF3}"/>
          </ac:spMkLst>
        </pc:spChg>
        <pc:spChg chg="add mod">
          <ac:chgData name="Cirino PIETRO ANDREA" userId="06373c25-59ec-41ba-8008-fd845f0b8aed" providerId="ADAL" clId="{7880F794-69C3-4155-9E8F-5FDB9AA22E57}" dt="2024-11-18T08:57:16.979" v="271" actId="1076"/>
          <ac:spMkLst>
            <pc:docMk/>
            <pc:sldMk cId="68489234" sldId="299"/>
            <ac:spMk id="4" creationId="{477FB153-134E-5529-9361-AAF0C8BF7E96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880F794-69C3-4155-9E8F-5FDB9AA22E57}" dt="2024-11-18T08:57:35.284" v="274" actId="1076"/>
          <ac:spMkLst>
            <pc:docMk/>
            <pc:sldMk cId="68489234" sldId="299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10:24:05.345" v="912" actId="1076"/>
          <ac:spMkLst>
            <pc:docMk/>
            <pc:sldMk cId="68489234" sldId="299"/>
            <ac:spMk id="10" creationId="{E8C9C73E-08F7-F9A2-3684-C1D7AA6CE2C2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11" creationId="{44C1D8E4-739D-13E6-A27C-5C86BD71B7FC}"/>
          </ac:spMkLst>
        </pc:spChg>
        <pc:spChg chg="add del mod">
          <ac:chgData name="Cirino PIETRO ANDREA" userId="06373c25-59ec-41ba-8008-fd845f0b8aed" providerId="ADAL" clId="{7880F794-69C3-4155-9E8F-5FDB9AA22E57}" dt="2024-11-18T08:56:58.728" v="268" actId="1076"/>
          <ac:spMkLst>
            <pc:docMk/>
            <pc:sldMk cId="68489234" sldId="299"/>
            <ac:spMk id="15" creationId="{9FB4F20C-C35F-C06E-A6DD-BEAFD1000D3C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880F794-69C3-4155-9E8F-5FDB9AA22E57}" dt="2024-11-18T08:57:46.034" v="277" actId="1076"/>
          <ac:spMkLst>
            <pc:docMk/>
            <pc:sldMk cId="68489234" sldId="299"/>
            <ac:spMk id="26" creationId="{8C177FEC-3B22-7B84-A8B7-777F72933AAA}"/>
          </ac:spMkLst>
        </pc:spChg>
        <pc:cxnChg chg="mod">
          <ac:chgData name="Cirino PIETRO ANDREA" userId="06373c25-59ec-41ba-8008-fd845f0b8aed" providerId="ADAL" clId="{7880F794-69C3-4155-9E8F-5FDB9AA22E57}" dt="2024-11-18T08:57:37.875" v="276" actId="14100"/>
          <ac:cxnSpMkLst>
            <pc:docMk/>
            <pc:sldMk cId="68489234" sldId="299"/>
            <ac:cxnSpMk id="6" creationId="{F6BFDD85-F423-055A-F087-DB814A59E1CF}"/>
          </ac:cxnSpMkLst>
        </pc:cxnChg>
      </pc:sldChg>
      <pc:sldChg chg="modSp mod">
        <pc:chgData name="Cirino PIETRO ANDREA" userId="06373c25-59ec-41ba-8008-fd845f0b8aed" providerId="ADAL" clId="{7880F794-69C3-4155-9E8F-5FDB9AA22E57}" dt="2024-11-18T10:41:38.391" v="1220" actId="20577"/>
        <pc:sldMkLst>
          <pc:docMk/>
          <pc:sldMk cId="1329430355" sldId="301"/>
        </pc:sldMkLst>
        <pc:spChg chg="mod">
          <ac:chgData name="Cirino PIETRO ANDREA" userId="06373c25-59ec-41ba-8008-fd845f0b8aed" providerId="ADAL" clId="{7880F794-69C3-4155-9E8F-5FDB9AA22E57}" dt="2024-11-18T10:41:38.391" v="1220" actId="20577"/>
          <ac:spMkLst>
            <pc:docMk/>
            <pc:sldMk cId="1329430355" sldId="301"/>
            <ac:spMk id="25" creationId="{B885ADE1-7966-65FA-44B5-23F77F9AF64E}"/>
          </ac:spMkLst>
        </pc:sp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2" creationId="{7CDC46DA-7974-DDAC-F67A-405A6D871602}"/>
          </ac:cxnSpMkLst>
        </pc:cxnChg>
        <pc:cxnChg chg="mod">
          <ac:chgData name="Cirino PIETRO ANDREA" userId="06373c25-59ec-41ba-8008-fd845f0b8aed" providerId="ADAL" clId="{7880F794-69C3-4155-9E8F-5FDB9AA22E57}" dt="2024-11-18T10:01:08.909" v="602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del">
        <pc:chgData name="Cirino PIETRO ANDREA" userId="06373c25-59ec-41ba-8008-fd845f0b8aed" providerId="ADAL" clId="{7880F794-69C3-4155-9E8F-5FDB9AA22E57}" dt="2024-11-18T09:00:07.565" v="300" actId="47"/>
        <pc:sldMkLst>
          <pc:docMk/>
          <pc:sldMk cId="3051365560" sldId="303"/>
        </pc:sldMkLst>
      </pc:sldChg>
      <pc:sldChg chg="del">
        <pc:chgData name="Cirino PIETRO ANDREA" userId="06373c25-59ec-41ba-8008-fd845f0b8aed" providerId="ADAL" clId="{7880F794-69C3-4155-9E8F-5FDB9AA22E57}" dt="2024-11-18T09:41:25.729" v="498" actId="47"/>
        <pc:sldMkLst>
          <pc:docMk/>
          <pc:sldMk cId="786102537" sldId="304"/>
        </pc:sldMkLst>
      </pc:sldChg>
      <pc:sldChg chg="addSp delSp modSp add mod modAnim">
        <pc:chgData name="Cirino PIETRO ANDREA" userId="06373c25-59ec-41ba-8008-fd845f0b8aed" providerId="ADAL" clId="{7880F794-69C3-4155-9E8F-5FDB9AA22E57}" dt="2024-11-18T08:35:57.305" v="83" actId="11529"/>
        <pc:sldMkLst>
          <pc:docMk/>
          <pc:sldMk cId="3973547355" sldId="305"/>
        </pc:sldMkLst>
        <pc:spChg chg="add mod">
          <ac:chgData name="Cirino PIETRO ANDREA" userId="06373c25-59ec-41ba-8008-fd845f0b8aed" providerId="ADAL" clId="{7880F794-69C3-4155-9E8F-5FDB9AA22E57}" dt="2024-11-18T08:35:46.735" v="82" actId="1076"/>
          <ac:spMkLst>
            <pc:docMk/>
            <pc:sldMk cId="3973547355" sldId="305"/>
            <ac:spMk id="11" creationId="{2A57E3B2-5355-2B5A-FF3F-31C23E7E76A2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2" creationId="{1FF62054-20EB-F52B-5EDD-644CE5CD1983}"/>
          </ac:spMkLst>
        </pc:spChg>
        <pc:spChg chg="del">
          <ac:chgData name="Cirino PIETRO ANDREA" userId="06373c25-59ec-41ba-8008-fd845f0b8aed" providerId="ADAL" clId="{7880F794-69C3-4155-9E8F-5FDB9AA22E57}" dt="2024-11-18T08:35:21.834" v="77" actId="478"/>
          <ac:spMkLst>
            <pc:docMk/>
            <pc:sldMk cId="3973547355" sldId="305"/>
            <ac:spMk id="13" creationId="{D7944D5A-250D-5F7D-B9DD-1479AA34E779}"/>
          </ac:spMkLst>
        </pc:spChg>
        <pc:spChg chg="add">
          <ac:chgData name="Cirino PIETRO ANDREA" userId="06373c25-59ec-41ba-8008-fd845f0b8aed" providerId="ADAL" clId="{7880F794-69C3-4155-9E8F-5FDB9AA22E57}" dt="2024-11-18T08:35:57.305" v="83" actId="11529"/>
          <ac:spMkLst>
            <pc:docMk/>
            <pc:sldMk cId="3973547355" sldId="305"/>
            <ac:spMk id="15" creationId="{339CC663-6DEF-1023-7ED9-601B3A0E871E}"/>
          </ac:spMkLst>
        </pc:spChg>
      </pc:sldChg>
      <pc:sldChg chg="addSp delSp modSp add mod">
        <pc:chgData name="Cirino PIETRO ANDREA" userId="06373c25-59ec-41ba-8008-fd845f0b8aed" providerId="ADAL" clId="{7880F794-69C3-4155-9E8F-5FDB9AA22E57}" dt="2024-11-18T10:09:26.973" v="613" actId="1076"/>
        <pc:sldMkLst>
          <pc:docMk/>
          <pc:sldMk cId="337194818" sldId="306"/>
        </pc:sldMkLst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9" creationId="{0B400862-C8EF-6DCF-80D2-E0C40DFD4374}"/>
          </ac:spMkLst>
        </pc:spChg>
        <pc:spChg chg="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1" creationId="{2A57E3B2-5355-2B5A-FF3F-31C23E7E76A2}"/>
          </ac:spMkLst>
        </pc:spChg>
        <pc:spChg chg="add del mod">
          <ac:chgData name="Cirino PIETRO ANDREA" userId="06373c25-59ec-41ba-8008-fd845f0b8aed" providerId="ADAL" clId="{7880F794-69C3-4155-9E8F-5FDB9AA22E57}" dt="2024-11-18T08:44:44.737" v="131" actId="478"/>
          <ac:spMkLst>
            <pc:docMk/>
            <pc:sldMk cId="337194818" sldId="306"/>
            <ac:spMk id="12" creationId="{1CE4A200-A38F-47C2-014E-E70379080B6C}"/>
          </ac:spMkLst>
        </pc:spChg>
        <pc:spChg chg="add del mod">
          <ac:chgData name="Cirino PIETRO ANDREA" userId="06373c25-59ec-41ba-8008-fd845f0b8aed" providerId="ADAL" clId="{7880F794-69C3-4155-9E8F-5FDB9AA22E57}" dt="2024-11-18T10:08:50.237" v="607" actId="478"/>
          <ac:spMkLst>
            <pc:docMk/>
            <pc:sldMk cId="337194818" sldId="306"/>
            <ac:spMk id="13" creationId="{465C3C7E-B70F-C276-4708-84A379DEE019}"/>
          </ac:spMkLst>
        </pc:spChg>
        <pc:spChg chg="del mod">
          <ac:chgData name="Cirino PIETRO ANDREA" userId="06373c25-59ec-41ba-8008-fd845f0b8aed" providerId="ADAL" clId="{7880F794-69C3-4155-9E8F-5FDB9AA22E57}" dt="2024-11-18T08:45:25.192" v="148" actId="478"/>
          <ac:spMkLst>
            <pc:docMk/>
            <pc:sldMk cId="337194818" sldId="306"/>
            <ac:spMk id="15" creationId="{339CC663-6DEF-1023-7ED9-601B3A0E871E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6" creationId="{4694AC16-0A06-EA55-B77C-DDCB017C7B9D}"/>
          </ac:spMkLst>
        </pc:spChg>
        <pc:spChg chg="add del mod">
          <ac:chgData name="Cirino PIETRO ANDREA" userId="06373c25-59ec-41ba-8008-fd845f0b8aed" providerId="ADAL" clId="{7880F794-69C3-4155-9E8F-5FDB9AA22E57}" dt="2024-11-18T10:08:51.358" v="608" actId="478"/>
          <ac:spMkLst>
            <pc:docMk/>
            <pc:sldMk cId="337194818" sldId="306"/>
            <ac:spMk id="17" creationId="{A5038761-2EC0-B887-C151-64538CE585E6}"/>
          </ac:spMkLst>
        </pc:spChg>
        <pc:spChg chg="add del mod">
          <ac:chgData name="Cirino PIETRO ANDREA" userId="06373c25-59ec-41ba-8008-fd845f0b8aed" providerId="ADAL" clId="{7880F794-69C3-4155-9E8F-5FDB9AA22E57}" dt="2024-11-18T10:08:53.577" v="609" actId="478"/>
          <ac:spMkLst>
            <pc:docMk/>
            <pc:sldMk cId="337194818" sldId="306"/>
            <ac:spMk id="18" creationId="{471943F1-0C2F-2E15-617C-E64F402FC8B9}"/>
          </ac:spMkLst>
        </pc:spChg>
        <pc:spChg chg="add mod">
          <ac:chgData name="Cirino PIETRO ANDREA" userId="06373c25-59ec-41ba-8008-fd845f0b8aed" providerId="ADAL" clId="{7880F794-69C3-4155-9E8F-5FDB9AA22E57}" dt="2024-11-18T10:09:26.973" v="613" actId="1076"/>
          <ac:spMkLst>
            <pc:docMk/>
            <pc:sldMk cId="337194818" sldId="306"/>
            <ac:spMk id="19" creationId="{BB626DD5-8B7C-9141-4D11-2344CE90B3FE}"/>
          </ac:spMkLst>
        </pc:spChg>
      </pc:sldChg>
      <pc:sldChg chg="addSp delSp modSp add del mod">
        <pc:chgData name="Cirino PIETRO ANDREA" userId="06373c25-59ec-41ba-8008-fd845f0b8aed" providerId="ADAL" clId="{7880F794-69C3-4155-9E8F-5FDB9AA22E57}" dt="2024-11-18T09:21:37.873" v="346" actId="47"/>
        <pc:sldMkLst>
          <pc:docMk/>
          <pc:sldMk cId="508245517" sldId="307"/>
        </pc:sldMkLst>
        <pc:spChg chg="add del mod">
          <ac:chgData name="Cirino PIETRO ANDREA" userId="06373c25-59ec-41ba-8008-fd845f0b8aed" providerId="ADAL" clId="{7880F794-69C3-4155-9E8F-5FDB9AA22E57}" dt="2024-11-18T08:59:02.695" v="282" actId="478"/>
          <ac:spMkLst>
            <pc:docMk/>
            <pc:sldMk cId="508245517" sldId="307"/>
            <ac:spMk id="3" creationId="{A9FC1014-3185-4AB9-0832-49FA242ED7B6}"/>
          </ac:spMkLst>
        </pc:spChg>
        <pc:spChg chg="del">
          <ac:chgData name="Cirino PIETRO ANDREA" userId="06373c25-59ec-41ba-8008-fd845f0b8aed" providerId="ADAL" clId="{7880F794-69C3-4155-9E8F-5FDB9AA22E57}" dt="2024-11-18T08:59:00.919" v="281" actId="478"/>
          <ac:spMkLst>
            <pc:docMk/>
            <pc:sldMk cId="508245517" sldId="307"/>
            <ac:spMk id="9" creationId="{3905F585-9837-3EC4-2218-F4B2B571ED66}"/>
          </ac:spMkLst>
        </pc:spChg>
        <pc:spChg chg="add mod">
          <ac:chgData name="Cirino PIETRO ANDREA" userId="06373c25-59ec-41ba-8008-fd845f0b8aed" providerId="ADAL" clId="{7880F794-69C3-4155-9E8F-5FDB9AA22E57}" dt="2024-11-18T08:59:24.817" v="298" actId="1076"/>
          <ac:spMkLst>
            <pc:docMk/>
            <pc:sldMk cId="508245517" sldId="307"/>
            <ac:spMk id="12" creationId="{3F1283C6-F58D-D029-1949-937C604DD817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15" creationId="{9FB4F20C-C35F-C06E-A6DD-BEAFD1000D3C}"/>
          </ac:spMkLst>
        </pc:spChg>
        <pc:spChg chg="del">
          <ac:chgData name="Cirino PIETRO ANDREA" userId="06373c25-59ec-41ba-8008-fd845f0b8aed" providerId="ADAL" clId="{7880F794-69C3-4155-9E8F-5FDB9AA22E57}" dt="2024-11-18T08:58:56.736" v="280" actId="478"/>
          <ac:spMkLst>
            <pc:docMk/>
            <pc:sldMk cId="508245517" sldId="307"/>
            <ac:spMk id="21" creationId="{69A02CCE-281B-6D54-B62F-108C159C3C8E}"/>
          </ac:spMkLst>
        </pc:sp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5" creationId="{250BFE4B-69A6-1709-09CA-081591CE48E6}"/>
          </ac:picMkLst>
        </pc:picChg>
        <pc:picChg chg="add mod">
          <ac:chgData name="Cirino PIETRO ANDREA" userId="06373c25-59ec-41ba-8008-fd845f0b8aed" providerId="ADAL" clId="{7880F794-69C3-4155-9E8F-5FDB9AA22E57}" dt="2024-11-18T08:59:10.135" v="283"/>
          <ac:picMkLst>
            <pc:docMk/>
            <pc:sldMk cId="508245517" sldId="307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08:58:56.736" v="280" actId="478"/>
          <ac:cxnSpMkLst>
            <pc:docMk/>
            <pc:sldMk cId="508245517" sldId="307"/>
            <ac:cxnSpMk id="6" creationId="{F6BFDD85-F423-055A-F087-DB814A59E1CF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3" creationId="{5D0B2CCC-748C-B39C-2D18-D80A811AF9BB}"/>
          </ac:cxnSpMkLst>
        </pc:cxnChg>
        <pc:cxnChg chg="add mod">
          <ac:chgData name="Cirino PIETRO ANDREA" userId="06373c25-59ec-41ba-8008-fd845f0b8aed" providerId="ADAL" clId="{7880F794-69C3-4155-9E8F-5FDB9AA22E57}" dt="2024-11-18T08:59:45.601" v="299" actId="693"/>
          <ac:cxnSpMkLst>
            <pc:docMk/>
            <pc:sldMk cId="508245517" sldId="307"/>
            <ac:cxnSpMk id="14" creationId="{15425231-BF24-AC34-01A4-574F203345BB}"/>
          </ac:cxnSpMkLst>
        </pc:cxnChg>
      </pc:sldChg>
      <pc:sldChg chg="addSp delSp modSp add mod ord delAnim modAnim">
        <pc:chgData name="Cirino PIETRO ANDREA" userId="06373c25-59ec-41ba-8008-fd845f0b8aed" providerId="ADAL" clId="{7880F794-69C3-4155-9E8F-5FDB9AA22E57}" dt="2024-11-18T10:38:39.007" v="1216" actId="20577"/>
        <pc:sldMkLst>
          <pc:docMk/>
          <pc:sldMk cId="2558546809" sldId="308"/>
        </pc:sldMkLst>
        <pc:spChg chg="mod">
          <ac:chgData name="Cirino PIETRO ANDREA" userId="06373c25-59ec-41ba-8008-fd845f0b8aed" providerId="ADAL" clId="{7880F794-69C3-4155-9E8F-5FDB9AA22E57}" dt="2024-11-18T09:14:43.258" v="316" actId="20577"/>
          <ac:spMkLst>
            <pc:docMk/>
            <pc:sldMk cId="2558546809" sldId="308"/>
            <ac:spMk id="4" creationId="{477FB153-134E-5529-9361-AAF0C8BF7E96}"/>
          </ac:spMkLst>
        </pc:spChg>
        <pc:spChg chg="del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2" creationId="{3F1283C6-F58D-D029-1949-937C604DD817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19" creationId="{9D5242FE-8EB3-CA41-2361-9E104449FB5A}"/>
          </ac:spMkLst>
        </pc:spChg>
        <pc:spChg chg="add del mod">
          <ac:chgData name="Cirino PIETRO ANDREA" userId="06373c25-59ec-41ba-8008-fd845f0b8aed" providerId="ADAL" clId="{7880F794-69C3-4155-9E8F-5FDB9AA22E57}" dt="2024-11-18T10:25:41.101" v="914" actId="478"/>
          <ac:spMkLst>
            <pc:docMk/>
            <pc:sldMk cId="2558546809" sldId="308"/>
            <ac:spMk id="20" creationId="{121E0772-30CA-4719-3918-70E359A65134}"/>
          </ac:spMkLst>
        </pc:spChg>
        <pc:spChg chg="add mod">
          <ac:chgData name="Cirino PIETRO ANDREA" userId="06373c25-59ec-41ba-8008-fd845f0b8aed" providerId="ADAL" clId="{7880F794-69C3-4155-9E8F-5FDB9AA22E57}" dt="2024-11-18T10:38:39.007" v="1216" actId="20577"/>
          <ac:spMkLst>
            <pc:docMk/>
            <pc:sldMk cId="2558546809" sldId="308"/>
            <ac:spMk id="21" creationId="{4173CFDE-7F7A-C6B2-CA4D-0A3153B70CBB}"/>
          </ac:spMkLst>
        </pc:spChg>
        <pc:spChg chg="add mod">
          <ac:chgData name="Cirino PIETRO ANDREA" userId="06373c25-59ec-41ba-8008-fd845f0b8aed" providerId="ADAL" clId="{7880F794-69C3-4155-9E8F-5FDB9AA22E57}" dt="2024-11-18T10:27:21.291" v="1005"/>
          <ac:spMkLst>
            <pc:docMk/>
            <pc:sldMk cId="2558546809" sldId="308"/>
            <ac:spMk id="22" creationId="{309672CD-DEED-551D-B298-88EE4A8C0BDD}"/>
          </ac:spMkLst>
        </pc:sp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5" creationId="{250BFE4B-69A6-1709-09CA-081591CE48E6}"/>
          </ac:picMkLst>
        </pc:picChg>
        <pc:picChg chg="mod">
          <ac:chgData name="Cirino PIETRO ANDREA" userId="06373c25-59ec-41ba-8008-fd845f0b8aed" providerId="ADAL" clId="{7880F794-69C3-4155-9E8F-5FDB9AA22E57}" dt="2024-11-18T09:14:53.660" v="317" actId="14826"/>
          <ac:picMkLst>
            <pc:docMk/>
            <pc:sldMk cId="2558546809" sldId="308"/>
            <ac:picMk id="7" creationId="{F3E667E9-0E07-2E27-88A6-ACAEB12CE92E}"/>
          </ac:picMkLst>
        </pc:picChg>
        <pc:picChg chg="del mod">
          <ac:chgData name="Cirino PIETRO ANDREA" userId="06373c25-59ec-41ba-8008-fd845f0b8aed" providerId="ADAL" clId="{7880F794-69C3-4155-9E8F-5FDB9AA22E57}" dt="2024-11-18T10:25:41.101" v="914" actId="478"/>
          <ac:picMkLst>
            <pc:docMk/>
            <pc:sldMk cId="2558546809" sldId="308"/>
            <ac:picMk id="10" creationId="{B65E4AE9-B40D-ECDD-922A-E833A242A3C1}"/>
          </ac:picMkLst>
        </pc:picChg>
        <pc:cxnChg chg="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3" creationId="{5D0B2CCC-748C-B39C-2D18-D80A811AF9BB}"/>
          </ac:cxnSpMkLst>
        </pc:cxnChg>
        <pc:cxnChg chg="add del mod">
          <ac:chgData name="Cirino PIETRO ANDREA" userId="06373c25-59ec-41ba-8008-fd845f0b8aed" providerId="ADAL" clId="{7880F794-69C3-4155-9E8F-5FDB9AA22E57}" dt="2024-11-18T10:25:41.101" v="914" actId="478"/>
          <ac:cxnSpMkLst>
            <pc:docMk/>
            <pc:sldMk cId="2558546809" sldId="308"/>
            <ac:cxnSpMk id="14" creationId="{15425231-BF24-AC34-01A4-574F203345BB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6:25.096" v="385" actId="478"/>
        <pc:sldMkLst>
          <pc:docMk/>
          <pc:sldMk cId="2168442081" sldId="309"/>
        </pc:sldMkLst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6" creationId="{86D8B561-AB1B-5F29-3F51-A136C1FD7108}"/>
          </ac:spMkLst>
        </pc:spChg>
        <pc:spChg chg="del">
          <ac:chgData name="Cirino PIETRO ANDREA" userId="06373c25-59ec-41ba-8008-fd845f0b8aed" providerId="ADAL" clId="{7880F794-69C3-4155-9E8F-5FDB9AA22E57}" dt="2024-11-18T09:20:02.151" v="342" actId="478"/>
          <ac:spMkLst>
            <pc:docMk/>
            <pc:sldMk cId="2168442081" sldId="309"/>
            <ac:spMk id="12" creationId="{3F1283C6-F58D-D029-1949-937C604DD817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6" creationId="{D76481F6-AB34-583E-614C-F1079119E070}"/>
          </ac:spMkLst>
        </pc:spChg>
        <pc:spChg chg="add mod">
          <ac:chgData name="Cirino PIETRO ANDREA" userId="06373c25-59ec-41ba-8008-fd845f0b8aed" providerId="ADAL" clId="{7880F794-69C3-4155-9E8F-5FDB9AA22E57}" dt="2024-11-18T09:20:06.837" v="343"/>
          <ac:spMkLst>
            <pc:docMk/>
            <pc:sldMk cId="2168442081" sldId="309"/>
            <ac:spMk id="17" creationId="{D827EAED-A617-4A55-7998-D0F70454847A}"/>
          </ac:spMkLst>
        </pc:spChg>
        <pc:picChg chg="add mod">
          <ac:chgData name="Cirino PIETRO ANDREA" userId="06373c25-59ec-41ba-8008-fd845f0b8aed" providerId="ADAL" clId="{7880F794-69C3-4155-9E8F-5FDB9AA22E57}" dt="2024-11-18T09:20:06.837" v="343"/>
          <ac:picMkLst>
            <pc:docMk/>
            <pc:sldMk cId="2168442081" sldId="309"/>
            <ac:picMk id="2" creationId="{FBF8F6A0-209B-A644-2499-1D488E92A6AB}"/>
          </ac:picMkLst>
        </pc:picChg>
        <pc:picChg chg="add mod">
          <ac:chgData name="Cirino PIETRO ANDREA" userId="06373c25-59ec-41ba-8008-fd845f0b8aed" providerId="ADAL" clId="{7880F794-69C3-4155-9E8F-5FDB9AA22E57}" dt="2024-11-18T09:21:24.936" v="344" actId="14826"/>
          <ac:picMkLst>
            <pc:docMk/>
            <pc:sldMk cId="2168442081" sldId="309"/>
            <ac:picMk id="3" creationId="{DE417AB3-1622-794F-E47B-46BF6906E973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5" creationId="{250BFE4B-69A6-1709-09CA-081591CE48E6}"/>
          </ac:picMkLst>
        </pc:picChg>
        <pc:picChg chg="del">
          <ac:chgData name="Cirino PIETRO ANDREA" userId="06373c25-59ec-41ba-8008-fd845f0b8aed" providerId="ADAL" clId="{7880F794-69C3-4155-9E8F-5FDB9AA22E57}" dt="2024-11-18T09:20:02.151" v="342" actId="478"/>
          <ac:picMkLst>
            <pc:docMk/>
            <pc:sldMk cId="2168442081" sldId="309"/>
            <ac:picMk id="10" creationId="{B65E4AE9-B40D-ECDD-922A-E833A242A3C1}"/>
          </ac:picMkLst>
        </pc:picChg>
        <pc:picChg chg="add del mod">
          <ac:chgData name="Cirino PIETRO ANDREA" userId="06373c25-59ec-41ba-8008-fd845f0b8aed" providerId="ADAL" clId="{7880F794-69C3-4155-9E8F-5FDB9AA22E57}" dt="2024-11-18T09:26:25.096" v="385" actId="478"/>
          <ac:picMkLst>
            <pc:docMk/>
            <pc:sldMk cId="2168442081" sldId="309"/>
            <ac:picMk id="19" creationId="{E56E1AA3-431B-E824-AA29-4F1DD0DF4F75}"/>
          </ac:picMkLst>
        </pc:picChg>
        <pc:cxnChg chg="add mod">
          <ac:chgData name="Cirino PIETRO ANDREA" userId="06373c25-59ec-41ba-8008-fd845f0b8aed" providerId="ADAL" clId="{7880F794-69C3-4155-9E8F-5FDB9AA22E57}" dt="2024-11-18T09:21:31.550" v="345" actId="14100"/>
          <ac:cxnSpMkLst>
            <pc:docMk/>
            <pc:sldMk cId="2168442081" sldId="309"/>
            <ac:cxnSpMk id="9" creationId="{4B521071-751F-DDAD-52A6-D65171DD5A0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3" creationId="{5D0B2CCC-748C-B39C-2D18-D80A811AF9BB}"/>
          </ac:cxnSpMkLst>
        </pc:cxnChg>
        <pc:cxnChg chg="del mod">
          <ac:chgData name="Cirino PIETRO ANDREA" userId="06373c25-59ec-41ba-8008-fd845f0b8aed" providerId="ADAL" clId="{7880F794-69C3-4155-9E8F-5FDB9AA22E57}" dt="2024-11-18T09:20:02.151" v="342" actId="478"/>
          <ac:cxnSpMkLst>
            <pc:docMk/>
            <pc:sldMk cId="2168442081" sldId="309"/>
            <ac:cxnSpMk id="14" creationId="{15425231-BF24-AC34-01A4-574F203345BB}"/>
          </ac:cxnSpMkLst>
        </pc:cxnChg>
        <pc:cxnChg chg="add mod">
          <ac:chgData name="Cirino PIETRO ANDREA" userId="06373c25-59ec-41ba-8008-fd845f0b8aed" providerId="ADAL" clId="{7880F794-69C3-4155-9E8F-5FDB9AA22E57}" dt="2024-11-18T09:20:06.837" v="343"/>
          <ac:cxnSpMkLst>
            <pc:docMk/>
            <pc:sldMk cId="2168442081" sldId="309"/>
            <ac:cxnSpMk id="15" creationId="{C9BEB9E8-8DA3-16E5-6D30-A662BB86FF3A}"/>
          </ac:cxnSpMkLst>
        </pc:cxnChg>
      </pc:sldChg>
      <pc:sldChg chg="addSp delSp modSp add mod">
        <pc:chgData name="Cirino PIETRO ANDREA" userId="06373c25-59ec-41ba-8008-fd845f0b8aed" providerId="ADAL" clId="{7880F794-69C3-4155-9E8F-5FDB9AA22E57}" dt="2024-11-18T09:29:39.494" v="413" actId="1076"/>
        <pc:sldMkLst>
          <pc:docMk/>
          <pc:sldMk cId="1896728353" sldId="310"/>
        </pc:sldMkLst>
        <pc:spChg chg="add del mod">
          <ac:chgData name="Cirino PIETRO ANDREA" userId="06373c25-59ec-41ba-8008-fd845f0b8aed" providerId="ADAL" clId="{7880F794-69C3-4155-9E8F-5FDB9AA22E57}" dt="2024-11-18T09:29:39.494" v="413" actId="1076"/>
          <ac:spMkLst>
            <pc:docMk/>
            <pc:sldMk cId="1896728353" sldId="310"/>
            <ac:spMk id="12" creationId="{3F1283C6-F58D-D029-1949-937C604DD817}"/>
          </ac:spMkLst>
        </pc:spChg>
        <pc:picChg chg="mod">
          <ac:chgData name="Cirino PIETRO ANDREA" userId="06373c25-59ec-41ba-8008-fd845f0b8aed" providerId="ADAL" clId="{7880F794-69C3-4155-9E8F-5FDB9AA22E57}" dt="2024-11-18T09:29:23.946" v="408" actId="14826"/>
          <ac:picMkLst>
            <pc:docMk/>
            <pc:sldMk cId="1896728353" sldId="310"/>
            <ac:picMk id="5" creationId="{250BFE4B-69A6-1709-09CA-081591CE48E6}"/>
          </ac:picMkLst>
        </pc:pic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3" creationId="{5D0B2CCC-748C-B39C-2D18-D80A811AF9BB}"/>
          </ac:cxnSpMkLst>
        </pc:cxnChg>
        <pc:cxnChg chg="mod">
          <ac:chgData name="Cirino PIETRO ANDREA" userId="06373c25-59ec-41ba-8008-fd845f0b8aed" providerId="ADAL" clId="{7880F794-69C3-4155-9E8F-5FDB9AA22E57}" dt="2024-11-18T09:29:39.494" v="413" actId="1076"/>
          <ac:cxnSpMkLst>
            <pc:docMk/>
            <pc:sldMk cId="1896728353" sldId="310"/>
            <ac:cxnSpMk id="14" creationId="{15425231-BF24-AC34-01A4-574F203345BB}"/>
          </ac:cxnSpMkLst>
        </pc:cxnChg>
      </pc:sldChg>
      <pc:sldChg chg="add del">
        <pc:chgData name="Cirino PIETRO ANDREA" userId="06373c25-59ec-41ba-8008-fd845f0b8aed" providerId="ADAL" clId="{7880F794-69C3-4155-9E8F-5FDB9AA22E57}" dt="2024-11-18T09:46:01.861" v="527" actId="47"/>
        <pc:sldMkLst>
          <pc:docMk/>
          <pc:sldMk cId="4110463144" sldId="311"/>
        </pc:sldMkLst>
      </pc:sldChg>
      <pc:sldChg chg="add del">
        <pc:chgData name="Cirino PIETRO ANDREA" userId="06373c25-59ec-41ba-8008-fd845f0b8aed" providerId="ADAL" clId="{7880F794-69C3-4155-9E8F-5FDB9AA22E57}" dt="2024-11-18T09:43:05.749" v="504" actId="47"/>
        <pc:sldMkLst>
          <pc:docMk/>
          <pc:sldMk cId="1214038124" sldId="312"/>
        </pc:sldMkLst>
      </pc:sldChg>
      <pc:sldChg chg="addSp delSp modSp add mod">
        <pc:chgData name="Cirino PIETRO ANDREA" userId="06373c25-59ec-41ba-8008-fd845f0b8aed" providerId="ADAL" clId="{7880F794-69C3-4155-9E8F-5FDB9AA22E57}" dt="2024-11-18T09:46:44.726" v="534" actId="1076"/>
        <pc:sldMkLst>
          <pc:docMk/>
          <pc:sldMk cId="3727867546" sldId="312"/>
        </pc:sldMkLst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3" creationId="{ABD7A5C1-5AE7-A310-4DD6-53F7324AE43A}"/>
          </ac:spMkLst>
        </pc:spChg>
        <pc:spChg chg="del">
          <ac:chgData name="Cirino PIETRO ANDREA" userId="06373c25-59ec-41ba-8008-fd845f0b8aed" providerId="ADAL" clId="{7880F794-69C3-4155-9E8F-5FDB9AA22E57}" dt="2024-11-18T09:43:16.666" v="507" actId="478"/>
          <ac:spMkLst>
            <pc:docMk/>
            <pc:sldMk cId="3727867546" sldId="312"/>
            <ac:spMk id="5" creationId="{3521A9BA-D28D-DEAA-6CE7-BAEC0D8308C8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7" creationId="{2B300F0E-7A6E-0DC1-9D4F-1D731FECCB0E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8" creationId="{EA61C801-DE01-900D-CDC3-43A2B96AA27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5" creationId="{27434C57-2D6A-FD5C-E416-B60B92ADE89A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18" creationId="{A5E5C22E-CCDC-8279-166B-45F4D73A37EC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0" creationId="{08DBFADA-C262-5E52-243B-C7C86E7EF70E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1" creationId="{C8F84548-92DE-10D1-64E4-517716E7972B}"/>
          </ac:spMkLst>
        </pc:spChg>
        <pc:spChg chg="mod">
          <ac:chgData name="Cirino PIETRO ANDREA" userId="06373c25-59ec-41ba-8008-fd845f0b8aed" providerId="ADAL" clId="{7880F794-69C3-4155-9E8F-5FDB9AA22E57}" dt="2024-11-18T09:46:44.726" v="534" actId="1076"/>
          <ac:spMkLst>
            <pc:docMk/>
            <pc:sldMk cId="3727867546" sldId="312"/>
            <ac:spMk id="22" creationId="{A51F4889-5D2E-7A96-A2A7-ED92543AC39F}"/>
          </ac:spMkLst>
        </pc:spChg>
        <pc:spChg chg="mod">
          <ac:chgData name="Cirino PIETRO ANDREA" userId="06373c25-59ec-41ba-8008-fd845f0b8aed" providerId="ADAL" clId="{7880F794-69C3-4155-9E8F-5FDB9AA22E57}" dt="2024-11-18T09:45:26.204" v="522" actId="1076"/>
          <ac:spMkLst>
            <pc:docMk/>
            <pc:sldMk cId="3727867546" sldId="312"/>
            <ac:spMk id="23" creationId="{5760786E-545B-54BA-60E8-0BD9B239B1E9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28" creationId="{1E12C0C0-F780-10FE-2E33-365AA7D2A3CE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0" creationId="{ACB1DC2E-6799-14A7-9DBE-8140F84B46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1" creationId="{53CC0B61-98E5-AA04-F0EA-6AEE4C704EE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2" creationId="{B366C3D3-BB76-75BD-44F5-97276DC52815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3" creationId="{0955EC25-6112-57FE-2AC8-3BC7CF7BDAB0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4" creationId="{8199BA22-82C6-61C2-C685-EB7E9999856F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880F794-69C3-4155-9E8F-5FDB9AA22E57}" dt="2024-11-18T09:43:13.789" v="506" actId="478"/>
          <ac:spMkLst>
            <pc:docMk/>
            <pc:sldMk cId="3727867546" sldId="312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39" creationId="{7AFEF305-9B3F-5799-E7A9-303EB05FF46D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0" creationId="{CA44E983-CE49-F9D8-939E-4015C7650B32}"/>
          </ac:spMkLst>
        </pc:spChg>
        <pc:spChg chg="add mod">
          <ac:chgData name="Cirino PIETRO ANDREA" userId="06373c25-59ec-41ba-8008-fd845f0b8aed" providerId="ADAL" clId="{7880F794-69C3-4155-9E8F-5FDB9AA22E57}" dt="2024-11-18T09:46:19.588" v="530" actId="1076"/>
          <ac:spMkLst>
            <pc:docMk/>
            <pc:sldMk cId="3727867546" sldId="312"/>
            <ac:spMk id="41" creationId="{94551F16-870A-71D7-32A1-DCD1D9090B37}"/>
          </ac:spMkLst>
        </pc:spChg>
        <pc:spChg chg="mod">
          <ac:chgData name="Cirino PIETRO ANDREA" userId="06373c25-59ec-41ba-8008-fd845f0b8aed" providerId="ADAL" clId="{7880F794-69C3-4155-9E8F-5FDB9AA22E57}" dt="2024-11-18T09:46:23.638" v="531" actId="1076"/>
          <ac:spMkLst>
            <pc:docMk/>
            <pc:sldMk cId="3727867546" sldId="312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6" creationId="{B4D057E3-60FA-6272-7FF8-AAD34FE2A661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9" creationId="{669ADBBE-C9E9-EBFD-C412-5C1A26F5A82B}"/>
          </ac:picMkLst>
        </pc:picChg>
        <pc:picChg chg="mod">
          <ac:chgData name="Cirino PIETRO ANDREA" userId="06373c25-59ec-41ba-8008-fd845f0b8aed" providerId="ADAL" clId="{7880F794-69C3-4155-9E8F-5FDB9AA22E57}" dt="2024-11-18T09:46:44.726" v="534" actId="1076"/>
          <ac:picMkLst>
            <pc:docMk/>
            <pc:sldMk cId="3727867546" sldId="312"/>
            <ac:picMk id="13" creationId="{4D707CA5-7C8F-36C6-A5E2-2CD7762D72CA}"/>
          </ac:picMkLst>
        </pc:picChg>
        <pc:picChg chg="del">
          <ac:chgData name="Cirino PIETRO ANDREA" userId="06373c25-59ec-41ba-8008-fd845f0b8aed" providerId="ADAL" clId="{7880F794-69C3-4155-9E8F-5FDB9AA22E57}" dt="2024-11-18T09:43:13.789" v="506" actId="478"/>
          <ac:picMkLst>
            <pc:docMk/>
            <pc:sldMk cId="3727867546" sldId="312"/>
            <ac:picMk id="25" creationId="{95098834-83F8-9099-4B23-31D23462ACBA}"/>
          </ac:picMkLst>
        </pc:picChg>
        <pc:picChg chg="add mod">
          <ac:chgData name="Cirino PIETRO ANDREA" userId="06373c25-59ec-41ba-8008-fd845f0b8aed" providerId="ADAL" clId="{7880F794-69C3-4155-9E8F-5FDB9AA22E57}" dt="2024-11-18T09:46:19.588" v="530" actId="1076"/>
          <ac:picMkLst>
            <pc:docMk/>
            <pc:sldMk cId="3727867546" sldId="312"/>
            <ac:picMk id="27" creationId="{3E406456-8467-03A9-F201-AB680E564E79}"/>
          </ac:picMkLst>
        </pc:pic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11" creationId="{5446F144-3999-7FE9-DA38-B1B118A6D8A4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880F794-69C3-4155-9E8F-5FDB9AA22E57}" dt="2024-11-18T09:43:13.789" v="506" actId="478"/>
          <ac:cxnSpMkLst>
            <pc:docMk/>
            <pc:sldMk cId="3727867546" sldId="312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880F794-69C3-4155-9E8F-5FDB9AA22E57}" dt="2024-11-18T09:45:44.207" v="525" actId="693"/>
          <ac:cxnSpMkLst>
            <pc:docMk/>
            <pc:sldMk cId="3727867546" sldId="312"/>
            <ac:cxnSpMk id="24" creationId="{5F689FBE-700B-5403-EA15-7E5E81203406}"/>
          </ac:cxnSpMkLst>
        </pc:cxnChg>
        <pc:cxnChg chg="add 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26" creationId="{7AFFF263-7BE1-D9E5-FEE1-DBE9063D5770}"/>
          </ac:cxnSpMkLst>
        </pc:cxnChg>
        <pc:cxnChg chg="mod">
          <ac:chgData name="Cirino PIETRO ANDREA" userId="06373c25-59ec-41ba-8008-fd845f0b8aed" providerId="ADAL" clId="{7880F794-69C3-4155-9E8F-5FDB9AA22E57}" dt="2024-11-18T09:46:19.588" v="530" actId="1076"/>
          <ac:cxnSpMkLst>
            <pc:docMk/>
            <pc:sldMk cId="3727867546" sldId="312"/>
            <ac:cxnSpMk id="44" creationId="{AD785B81-1040-071D-4963-1DF975D7E690}"/>
          </ac:cxnSpMkLst>
        </pc:cxnChg>
      </pc:sldChg>
      <pc:sldChg chg="delSp modSp new del mod">
        <pc:chgData name="Cirino PIETRO ANDREA" userId="06373c25-59ec-41ba-8008-fd845f0b8aed" providerId="ADAL" clId="{7880F794-69C3-4155-9E8F-5FDB9AA22E57}" dt="2024-11-18T13:10:24.304" v="1221" actId="47"/>
        <pc:sldMkLst>
          <pc:docMk/>
          <pc:sldMk cId="207462898" sldId="313"/>
        </pc:sldMkLst>
        <pc:spChg chg="mod">
          <ac:chgData name="Cirino PIETRO ANDREA" userId="06373c25-59ec-41ba-8008-fd845f0b8aed" providerId="ADAL" clId="{7880F794-69C3-4155-9E8F-5FDB9AA22E57}" dt="2024-11-18T10:12:28.198" v="640" actId="20577"/>
          <ac:spMkLst>
            <pc:docMk/>
            <pc:sldMk cId="207462898" sldId="313"/>
            <ac:spMk id="2" creationId="{707F3CD7-887A-B798-45D2-0B05ED4DC70C}"/>
          </ac:spMkLst>
        </pc:spChg>
        <pc:spChg chg="del">
          <ac:chgData name="Cirino PIETRO ANDREA" userId="06373c25-59ec-41ba-8008-fd845f0b8aed" providerId="ADAL" clId="{7880F794-69C3-4155-9E8F-5FDB9AA22E57}" dt="2024-11-18T10:12:32.437" v="641" actId="478"/>
          <ac:spMkLst>
            <pc:docMk/>
            <pc:sldMk cId="207462898" sldId="313"/>
            <ac:spMk id="3" creationId="{B5A493A2-43B6-9E47-9966-B1A7B729FC57}"/>
          </ac:spMkLst>
        </pc:spChg>
      </pc:sldChg>
      <pc:sldChg chg="add modAnim">
        <pc:chgData name="Cirino PIETRO ANDREA" userId="06373c25-59ec-41ba-8008-fd845f0b8aed" providerId="ADAL" clId="{7880F794-69C3-4155-9E8F-5FDB9AA22E57}" dt="2024-11-18T10:18:31.548" v="764"/>
        <pc:sldMkLst>
          <pc:docMk/>
          <pc:sldMk cId="1797316669" sldId="314"/>
        </pc:sldMkLst>
      </pc:sldChg>
      <pc:sldChg chg="addSp delSp modSp add mod modAnim">
        <pc:chgData name="Cirino PIETRO ANDREA" userId="06373c25-59ec-41ba-8008-fd845f0b8aed" providerId="ADAL" clId="{7880F794-69C3-4155-9E8F-5FDB9AA22E57}" dt="2024-11-18T13:19:52.007" v="1227" actId="478"/>
        <pc:sldMkLst>
          <pc:docMk/>
          <pc:sldMk cId="2272682856" sldId="315"/>
        </pc:sldMkLst>
        <pc:picChg chg="add mod">
          <ac:chgData name="Cirino PIETRO ANDREA" userId="06373c25-59ec-41ba-8008-fd845f0b8aed" providerId="ADAL" clId="{7880F794-69C3-4155-9E8F-5FDB9AA22E57}" dt="2024-11-18T13:19:27.732" v="1225" actId="207"/>
          <ac:picMkLst>
            <pc:docMk/>
            <pc:sldMk cId="2272682856" sldId="315"/>
            <ac:picMk id="3" creationId="{8968DAD2-9586-BF24-A283-E865DF6F6F99}"/>
          </ac:picMkLst>
        </pc:picChg>
        <pc:picChg chg="add del mod">
          <ac:chgData name="Cirino PIETRO ANDREA" userId="06373c25-59ec-41ba-8008-fd845f0b8aed" providerId="ADAL" clId="{7880F794-69C3-4155-9E8F-5FDB9AA22E57}" dt="2024-11-18T13:19:52.007" v="1227" actId="478"/>
          <ac:picMkLst>
            <pc:docMk/>
            <pc:sldMk cId="2272682856" sldId="315"/>
            <ac:picMk id="9" creationId="{DE87249F-6D09-892F-95E8-F8335F7F2C4A}"/>
          </ac:picMkLst>
        </pc:picChg>
      </pc:sldChg>
      <pc:sldChg chg="delSp modSp add mod">
        <pc:chgData name="Cirino PIETRO ANDREA" userId="06373c25-59ec-41ba-8008-fd845f0b8aed" providerId="ADAL" clId="{7880F794-69C3-4155-9E8F-5FDB9AA22E57}" dt="2024-11-18T10:31:09.235" v="1105" actId="404"/>
        <pc:sldMkLst>
          <pc:docMk/>
          <pc:sldMk cId="3480807495" sldId="316"/>
        </pc:sldMkLst>
        <pc:spChg chg="mod">
          <ac:chgData name="Cirino PIETRO ANDREA" userId="06373c25-59ec-41ba-8008-fd845f0b8aed" providerId="ADAL" clId="{7880F794-69C3-4155-9E8F-5FDB9AA22E57}" dt="2024-11-18T10:30:56.137" v="1103" actId="20577"/>
          <ac:spMkLst>
            <pc:docMk/>
            <pc:sldMk cId="3480807495" sldId="316"/>
            <ac:spMk id="2" creationId="{66B463ED-1634-85AD-EDA4-B5A088B79208}"/>
          </ac:spMkLst>
        </pc:spChg>
        <pc:spChg chg="mod">
          <ac:chgData name="Cirino PIETRO ANDREA" userId="06373c25-59ec-41ba-8008-fd845f0b8aed" providerId="ADAL" clId="{7880F794-69C3-4155-9E8F-5FDB9AA22E57}" dt="2024-11-18T10:31:09.235" v="1105" actId="404"/>
          <ac:spMkLst>
            <pc:docMk/>
            <pc:sldMk cId="3480807495" sldId="316"/>
            <ac:spMk id="7" creationId="{BE3B9975-7A14-917D-4229-770F710AAA66}"/>
          </ac:spMkLst>
        </pc:spChg>
        <pc:spChg chg="del">
          <ac:chgData name="Cirino PIETRO ANDREA" userId="06373c25-59ec-41ba-8008-fd845f0b8aed" providerId="ADAL" clId="{7880F794-69C3-4155-9E8F-5FDB9AA22E57}" dt="2024-11-18T10:30:24.014" v="1082" actId="478"/>
          <ac:spMkLst>
            <pc:docMk/>
            <pc:sldMk cId="3480807495" sldId="316"/>
            <ac:spMk id="14" creationId="{0C75B2A6-192B-09E1-0B54-414A60D19426}"/>
          </ac:spMkLst>
        </pc:spChg>
        <pc:spChg chg="mod">
          <ac:chgData name="Cirino PIETRO ANDREA" userId="06373c25-59ec-41ba-8008-fd845f0b8aed" providerId="ADAL" clId="{7880F794-69C3-4155-9E8F-5FDB9AA22E57}" dt="2024-11-18T10:30:36.318" v="1084" actId="1076"/>
          <ac:spMkLst>
            <pc:docMk/>
            <pc:sldMk cId="3480807495" sldId="316"/>
            <ac:spMk id="15" creationId="{A249F7D7-BF92-C92C-989B-CD3A3E9FF960}"/>
          </ac:spMkLst>
        </pc:spChg>
        <pc:picChg chg="del">
          <ac:chgData name="Cirino PIETRO ANDREA" userId="06373c25-59ec-41ba-8008-fd845f0b8aed" providerId="ADAL" clId="{7880F794-69C3-4155-9E8F-5FDB9AA22E57}" dt="2024-11-18T10:30:24.014" v="1082" actId="478"/>
          <ac:picMkLst>
            <pc:docMk/>
            <pc:sldMk cId="3480807495" sldId="316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880F794-69C3-4155-9E8F-5FDB9AA22E57}" dt="2024-11-18T10:30:24.014" v="1082" actId="478"/>
          <ac:cxnSpMkLst>
            <pc:docMk/>
            <pc:sldMk cId="3480807495" sldId="316"/>
            <ac:cxnSpMk id="17" creationId="{162FDF1D-F80F-2F59-B86C-D9EEED16938E}"/>
          </ac:cxnSpMkLst>
        </pc:cxnChg>
      </pc:sldChg>
      <pc:sldChg chg="add">
        <pc:chgData name="Cirino PIETRO ANDREA" userId="06373c25-59ec-41ba-8008-fd845f0b8aed" providerId="ADAL" clId="{7880F794-69C3-4155-9E8F-5FDB9AA22E57}" dt="2024-11-18T10:35:01.072" v="1133"/>
        <pc:sldMkLst>
          <pc:docMk/>
          <pc:sldMk cId="3803100844" sldId="317"/>
        </pc:sldMkLst>
      </pc:sldChg>
      <pc:sldChg chg="delSp add mod">
        <pc:chgData name="Cirino PIETRO ANDREA" userId="06373c25-59ec-41ba-8008-fd845f0b8aed" providerId="ADAL" clId="{7880F794-69C3-4155-9E8F-5FDB9AA22E57}" dt="2024-11-18T10:39:05.879" v="1217" actId="478"/>
        <pc:sldMkLst>
          <pc:docMk/>
          <pc:sldMk cId="998148839" sldId="318"/>
        </pc:sldMkLst>
        <pc:spChg chg="del">
          <ac:chgData name="Cirino PIETRO ANDREA" userId="06373c25-59ec-41ba-8008-fd845f0b8aed" providerId="ADAL" clId="{7880F794-69C3-4155-9E8F-5FDB9AA22E57}" dt="2024-11-18T10:39:05.879" v="1217" actId="478"/>
          <ac:spMkLst>
            <pc:docMk/>
            <pc:sldMk cId="998148839" sldId="318"/>
            <ac:spMk id="21" creationId="{EE04F7C2-A2CF-090C-9DE3-E6BEECCE8B55}"/>
          </ac:spMkLst>
        </pc:spChg>
      </pc:sldChg>
      <pc:sldChg chg="add">
        <pc:chgData name="Cirino PIETRO ANDREA" userId="06373c25-59ec-41ba-8008-fd845f0b8aed" providerId="ADAL" clId="{7880F794-69C3-4155-9E8F-5FDB9AA22E57}" dt="2024-11-18T13:17:59.460" v="1222"/>
        <pc:sldMkLst>
          <pc:docMk/>
          <pc:sldMk cId="3059627919" sldId="319"/>
        </pc:sldMkLst>
      </pc:sldChg>
    </pc:docChg>
  </pc:docChgLst>
  <pc:docChgLst>
    <pc:chgData name="Cirino PIETRO ANDREA" userId="06373c25-59ec-41ba-8008-fd845f0b8aed" providerId="ADAL" clId="{7AB1CD84-D8C8-42CA-B136-55A390234309}"/>
    <pc:docChg chg="undo custSel addSld delSld modSld sldOrd">
      <pc:chgData name="Cirino PIETRO ANDREA" userId="06373c25-59ec-41ba-8008-fd845f0b8aed" providerId="ADAL" clId="{7AB1CD84-D8C8-42CA-B136-55A390234309}" dt="2024-11-15T13:59:03.788" v="1579" actId="20577"/>
      <pc:docMkLst>
        <pc:docMk/>
      </pc:docMkLst>
      <pc:sldChg chg="modSp mod modAnim">
        <pc:chgData name="Cirino PIETRO ANDREA" userId="06373c25-59ec-41ba-8008-fd845f0b8aed" providerId="ADAL" clId="{7AB1CD84-D8C8-42CA-B136-55A390234309}" dt="2024-11-15T13:07:26.539" v="1052"/>
        <pc:sldMkLst>
          <pc:docMk/>
          <pc:sldMk cId="3024857662" sldId="272"/>
        </pc:sldMkLst>
        <pc:spChg chg="mod">
          <ac:chgData name="Cirino PIETRO ANDREA" userId="06373c25-59ec-41ba-8008-fd845f0b8aed" providerId="ADAL" clId="{7AB1CD84-D8C8-42CA-B136-55A390234309}" dt="2024-11-15T08:55:59.257" v="4" actId="14100"/>
          <ac:spMkLst>
            <pc:docMk/>
            <pc:sldMk cId="3024857662" sldId="272"/>
            <ac:spMk id="18" creationId="{F1A0FEFF-1E4F-8D00-B980-E3DD92CF6F51}"/>
          </ac:spMkLst>
        </pc:spChg>
        <pc:spChg chg="mod">
          <ac:chgData name="Cirino PIETRO ANDREA" userId="06373c25-59ec-41ba-8008-fd845f0b8aed" providerId="ADAL" clId="{7AB1CD84-D8C8-42CA-B136-55A390234309}" dt="2024-11-15T08:56:02.715" v="5" actId="1076"/>
          <ac:spMkLst>
            <pc:docMk/>
            <pc:sldMk cId="3024857662" sldId="272"/>
            <ac:spMk id="19" creationId="{9CCBF34B-69E4-3372-176E-4B00A367E7E3}"/>
          </ac:spMkLst>
        </pc:spChg>
        <pc:spChg chg="mod">
          <ac:chgData name="Cirino PIETRO ANDREA" userId="06373c25-59ec-41ba-8008-fd845f0b8aed" providerId="ADAL" clId="{7AB1CD84-D8C8-42CA-B136-55A390234309}" dt="2024-11-15T09:09:48.413" v="57" actId="14100"/>
          <ac:spMkLst>
            <pc:docMk/>
            <pc:sldMk cId="3024857662" sldId="272"/>
            <ac:spMk id="20" creationId="{55E387AD-0671-4BC6-C706-D4745BC86807}"/>
          </ac:spMkLst>
        </pc:spChg>
        <pc:spChg chg="mod">
          <ac:chgData name="Cirino PIETRO ANDREA" userId="06373c25-59ec-41ba-8008-fd845f0b8aed" providerId="ADAL" clId="{7AB1CD84-D8C8-42CA-B136-55A390234309}" dt="2024-11-15T08:57:44.690" v="24" actId="1076"/>
          <ac:spMkLst>
            <pc:docMk/>
            <pc:sldMk cId="3024857662" sldId="272"/>
            <ac:spMk id="21" creationId="{94DFE7C6-4D16-F265-7768-7FD66A5BB5CE}"/>
          </ac:spMkLst>
        </pc:spChg>
        <pc:spChg chg="mod">
          <ac:chgData name="Cirino PIETRO ANDREA" userId="06373c25-59ec-41ba-8008-fd845f0b8aed" providerId="ADAL" clId="{7AB1CD84-D8C8-42CA-B136-55A390234309}" dt="2024-11-15T08:56:11.205" v="7" actId="1076"/>
          <ac:spMkLst>
            <pc:docMk/>
            <pc:sldMk cId="3024857662" sldId="272"/>
            <ac:spMk id="29" creationId="{7A2C9B05-7FC9-56E8-68E7-CD0F99E48E70}"/>
          </ac:spMkLst>
        </pc:spChg>
        <pc:spChg chg="mod">
          <ac:chgData name="Cirino PIETRO ANDREA" userId="06373c25-59ec-41ba-8008-fd845f0b8aed" providerId="ADAL" clId="{7AB1CD84-D8C8-42CA-B136-55A390234309}" dt="2024-11-15T08:56:34.531" v="12" actId="1076"/>
          <ac:spMkLst>
            <pc:docMk/>
            <pc:sldMk cId="3024857662" sldId="272"/>
            <ac:spMk id="30" creationId="{36FFC1F4-2383-9820-1016-9F20DD761D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1" creationId="{39F7FD5C-4B34-7500-98E3-7FCD7AD7FB89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2" creationId="{F450EDF1-7842-FC12-9B64-DC355272B332}"/>
          </ac:spMkLst>
        </pc:spChg>
        <pc:spChg chg="mod">
          <ac:chgData name="Cirino PIETRO ANDREA" userId="06373c25-59ec-41ba-8008-fd845f0b8aed" providerId="ADAL" clId="{7AB1CD84-D8C8-42CA-B136-55A390234309}" dt="2024-11-15T08:57:24.358" v="20" actId="1076"/>
          <ac:spMkLst>
            <pc:docMk/>
            <pc:sldMk cId="3024857662" sldId="272"/>
            <ac:spMk id="33" creationId="{03296F43-536E-7AF2-C0B1-8A55D157BDAE}"/>
          </ac:spMkLst>
        </pc:spChg>
        <pc:spChg chg="mod">
          <ac:chgData name="Cirino PIETRO ANDREA" userId="06373c25-59ec-41ba-8008-fd845f0b8aed" providerId="ADAL" clId="{7AB1CD84-D8C8-42CA-B136-55A390234309}" dt="2024-11-15T08:57:35.284" v="22" actId="1076"/>
          <ac:spMkLst>
            <pc:docMk/>
            <pc:sldMk cId="3024857662" sldId="272"/>
            <ac:spMk id="35" creationId="{44870D27-FCA6-2590-9FE5-D75F3AAEF67B}"/>
          </ac:spMkLst>
        </pc:spChg>
        <pc:picChg chg="mod">
          <ac:chgData name="Cirino PIETRO ANDREA" userId="06373c25-59ec-41ba-8008-fd845f0b8aed" providerId="ADAL" clId="{7AB1CD84-D8C8-42CA-B136-55A390234309}" dt="2024-11-15T08:55:55.847" v="3" actId="1076"/>
          <ac:picMkLst>
            <pc:docMk/>
            <pc:sldMk cId="3024857662" sldId="272"/>
            <ac:picMk id="12" creationId="{1767AB8D-B120-A38E-8774-AF471ADB741A}"/>
          </ac:picMkLst>
        </pc:picChg>
        <pc:picChg chg="mod modCrop">
          <ac:chgData name="Cirino PIETRO ANDREA" userId="06373c25-59ec-41ba-8008-fd845f0b8aed" providerId="ADAL" clId="{7AB1CD84-D8C8-42CA-B136-55A390234309}" dt="2024-11-15T09:09:43.331" v="56" actId="18131"/>
          <ac:picMkLst>
            <pc:docMk/>
            <pc:sldMk cId="3024857662" sldId="272"/>
            <ac:picMk id="14" creationId="{28D312DE-0006-C70D-4D73-4F11791A9194}"/>
          </ac:picMkLst>
        </pc:picChg>
      </pc:sldChg>
      <pc:sldChg chg="addSp modSp mod">
        <pc:chgData name="Cirino PIETRO ANDREA" userId="06373c25-59ec-41ba-8008-fd845f0b8aed" providerId="ADAL" clId="{7AB1CD84-D8C8-42CA-B136-55A390234309}" dt="2024-11-15T09:11:55.367" v="67" actId="14100"/>
        <pc:sldMkLst>
          <pc:docMk/>
          <pc:sldMk cId="3816101929" sldId="273"/>
        </pc:sldMkLst>
        <pc:spChg chg="mod">
          <ac:chgData name="Cirino PIETRO ANDREA" userId="06373c25-59ec-41ba-8008-fd845f0b8aed" providerId="ADAL" clId="{7AB1CD84-D8C8-42CA-B136-55A390234309}" dt="2024-11-15T09:10:27.742" v="60" actId="1076"/>
          <ac:spMkLst>
            <pc:docMk/>
            <pc:sldMk cId="3816101929" sldId="273"/>
            <ac:spMk id="8" creationId="{C5C2F149-2252-0C6A-D73B-308E2B483A7F}"/>
          </ac:spMkLst>
        </pc:spChg>
        <pc:picChg chg="add mod">
          <ac:chgData name="Cirino PIETRO ANDREA" userId="06373c25-59ec-41ba-8008-fd845f0b8aed" providerId="ADAL" clId="{7AB1CD84-D8C8-42CA-B136-55A390234309}" dt="2024-11-15T08:55:19.443" v="2" actId="27614"/>
          <ac:picMkLst>
            <pc:docMk/>
            <pc:sldMk cId="3816101929" sldId="273"/>
            <ac:picMk id="3" creationId="{8441B91C-1ACE-901D-FCCC-031C3C205419}"/>
          </ac:picMkLst>
        </pc:picChg>
        <pc:picChg chg="mod">
          <ac:chgData name="Cirino PIETRO ANDREA" userId="06373c25-59ec-41ba-8008-fd845f0b8aed" providerId="ADAL" clId="{7AB1CD84-D8C8-42CA-B136-55A390234309}" dt="2024-11-15T09:11:24.770" v="61" actId="14826"/>
          <ac:picMkLst>
            <pc:docMk/>
            <pc:sldMk cId="3816101929" sldId="273"/>
            <ac:picMk id="6" creationId="{5513A0E9-4551-96DC-8918-639B596AB522}"/>
          </ac:picMkLst>
        </pc:picChg>
        <pc:picChg chg="mod modCrop">
          <ac:chgData name="Cirino PIETRO ANDREA" userId="06373c25-59ec-41ba-8008-fd845f0b8aed" providerId="ADAL" clId="{7AB1CD84-D8C8-42CA-B136-55A390234309}" dt="2024-11-15T09:10:14.806" v="59" actId="18131"/>
          <ac:picMkLst>
            <pc:docMk/>
            <pc:sldMk cId="3816101929" sldId="273"/>
            <ac:picMk id="14" creationId="{28D312DE-0006-C70D-4D73-4F11791A9194}"/>
          </ac:picMkLst>
        </pc:picChg>
        <pc:cxnChg chg="mod">
          <ac:chgData name="Cirino PIETRO ANDREA" userId="06373c25-59ec-41ba-8008-fd845f0b8aed" providerId="ADAL" clId="{7AB1CD84-D8C8-42CA-B136-55A390234309}" dt="2024-11-15T09:11:52.785" v="66" actId="14100"/>
          <ac:cxnSpMkLst>
            <pc:docMk/>
            <pc:sldMk cId="3816101929" sldId="273"/>
            <ac:cxnSpMk id="36" creationId="{5F6E9386-10DD-9969-DA07-888FA8FB27F0}"/>
          </ac:cxnSpMkLst>
        </pc:cxnChg>
        <pc:cxnChg chg="mod">
          <ac:chgData name="Cirino PIETRO ANDREA" userId="06373c25-59ec-41ba-8008-fd845f0b8aed" providerId="ADAL" clId="{7AB1CD84-D8C8-42CA-B136-55A390234309}" dt="2024-11-15T09:11:55.367" v="67" actId="14100"/>
          <ac:cxnSpMkLst>
            <pc:docMk/>
            <pc:sldMk cId="3816101929" sldId="273"/>
            <ac:cxnSpMk id="39" creationId="{7D508803-9A4C-3F0B-A722-DDB682233242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10:34.217" v="1084" actId="47"/>
        <pc:sldMkLst>
          <pc:docMk/>
          <pc:sldMk cId="4113452354" sldId="275"/>
        </pc:sldMkLst>
        <pc:spChg chg="del">
          <ac:chgData name="Cirino PIETRO ANDREA" userId="06373c25-59ec-41ba-8008-fd845f0b8aed" providerId="ADAL" clId="{7AB1CD84-D8C8-42CA-B136-55A390234309}" dt="2024-11-15T13:07:57.784" v="1055" actId="478"/>
          <ac:spMkLst>
            <pc:docMk/>
            <pc:sldMk cId="4113452354" sldId="275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07:59.486" v="1056" actId="478"/>
          <ac:spMkLst>
            <pc:docMk/>
            <pc:sldMk cId="4113452354" sldId="275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07:56.508" v="1054" actId="478"/>
          <ac:spMkLst>
            <pc:docMk/>
            <pc:sldMk cId="4113452354" sldId="275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09:19.481" v="1083" actId="20577"/>
          <ac:spMkLst>
            <pc:docMk/>
            <pc:sldMk cId="4113452354" sldId="275"/>
            <ac:spMk id="12" creationId="{6BC54847-0BE3-9147-E165-01380BAC02BA}"/>
          </ac:spMkLst>
        </pc:spChg>
        <pc:picChg chg="mod">
          <ac:chgData name="Cirino PIETRO ANDREA" userId="06373c25-59ec-41ba-8008-fd845f0b8aed" providerId="ADAL" clId="{7AB1CD84-D8C8-42CA-B136-55A390234309}" dt="2024-11-15T09:12:46.216" v="68" actId="14826"/>
          <ac:picMkLst>
            <pc:docMk/>
            <pc:sldMk cId="4113452354" sldId="275"/>
            <ac:picMk id="4" creationId="{F18C5E59-ACDC-26E5-8171-BC9B9F29FA3C}"/>
          </ac:picMkLst>
        </pc:picChg>
      </pc:sldChg>
      <pc:sldChg chg="addSp delSp modSp mod modAnim">
        <pc:chgData name="Cirino PIETRO ANDREA" userId="06373c25-59ec-41ba-8008-fd845f0b8aed" providerId="ADAL" clId="{7AB1CD84-D8C8-42CA-B136-55A390234309}" dt="2024-11-15T13:43:44.576" v="1490" actId="313"/>
        <pc:sldMkLst>
          <pc:docMk/>
          <pc:sldMk cId="3859967472" sldId="276"/>
        </pc:sldMkLst>
        <pc:spChg chg="add del">
          <ac:chgData name="Cirino PIETRO ANDREA" userId="06373c25-59ec-41ba-8008-fd845f0b8aed" providerId="ADAL" clId="{7AB1CD84-D8C8-42CA-B136-55A390234309}" dt="2024-11-15T09:01:43.591" v="26" actId="22"/>
          <ac:spMkLst>
            <pc:docMk/>
            <pc:sldMk cId="3859967472" sldId="276"/>
            <ac:spMk id="13" creationId="{982E4CE2-7A48-7F7E-B0AF-91416805DE38}"/>
          </ac:spMkLst>
        </pc:spChg>
        <pc:spChg chg="add del mod">
          <ac:chgData name="Cirino PIETRO ANDREA" userId="06373c25-59ec-41ba-8008-fd845f0b8aed" providerId="ADAL" clId="{7AB1CD84-D8C8-42CA-B136-55A390234309}" dt="2024-11-15T10:40:42.469" v="664" actId="478"/>
          <ac:spMkLst>
            <pc:docMk/>
            <pc:sldMk cId="3859967472" sldId="276"/>
            <ac:spMk id="18" creationId="{17AE1CC0-402A-5197-1105-4B6709ECCFC1}"/>
          </ac:spMkLst>
        </pc:spChg>
        <pc:spChg chg="add mod">
          <ac:chgData name="Cirino PIETRO ANDREA" userId="06373c25-59ec-41ba-8008-fd845f0b8aed" providerId="ADAL" clId="{7AB1CD84-D8C8-42CA-B136-55A390234309}" dt="2024-11-15T10:41:45.589" v="690" actId="1076"/>
          <ac:spMkLst>
            <pc:docMk/>
            <pc:sldMk cId="3859967472" sldId="276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14.509" v="1471" actId="313"/>
          <ac:spMkLst>
            <pc:docMk/>
            <pc:sldMk cId="3859967472" sldId="276"/>
            <ac:spMk id="20" creationId="{95FA6714-5452-0B10-BBBD-D871AE3346C2}"/>
          </ac:spMkLst>
        </pc:spChg>
        <pc:spChg chg="add mod">
          <ac:chgData name="Cirino PIETRO ANDREA" userId="06373c25-59ec-41ba-8008-fd845f0b8aed" providerId="ADAL" clId="{7AB1CD84-D8C8-42CA-B136-55A390234309}" dt="2024-11-15T13:43:44.576" v="1490" actId="313"/>
          <ac:spMkLst>
            <pc:docMk/>
            <pc:sldMk cId="3859967472" sldId="276"/>
            <ac:spMk id="21" creationId="{F83552CD-C8D7-07F4-18FC-724115D1AD5B}"/>
          </ac:spMkLst>
        </pc:spChg>
        <pc:picChg chg="mod modCrop">
          <ac:chgData name="Cirino PIETRO ANDREA" userId="06373c25-59ec-41ba-8008-fd845f0b8aed" providerId="ADAL" clId="{7AB1CD84-D8C8-42CA-B136-55A390234309}" dt="2024-11-15T09:01:55.684" v="30" actId="732"/>
          <ac:picMkLst>
            <pc:docMk/>
            <pc:sldMk cId="3859967472" sldId="276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3:05.292" v="70" actId="18131"/>
          <ac:picMkLst>
            <pc:docMk/>
            <pc:sldMk cId="3859967472" sldId="276"/>
            <ac:picMk id="4" creationId="{F18C5E59-ACDC-26E5-8171-BC9B9F29FA3C}"/>
          </ac:picMkLst>
        </pc:picChg>
        <pc:picChg chg="add mod ord modCrop">
          <ac:chgData name="Cirino PIETRO ANDREA" userId="06373c25-59ec-41ba-8008-fd845f0b8aed" providerId="ADAL" clId="{7AB1CD84-D8C8-42CA-B136-55A390234309}" dt="2024-11-15T09:02:36.146" v="37" actId="29295"/>
          <ac:picMkLst>
            <pc:docMk/>
            <pc:sldMk cId="3859967472" sldId="276"/>
            <ac:picMk id="15" creationId="{B3BA98A4-7FF1-20E3-6396-367309C45143}"/>
          </ac:picMkLst>
        </pc:picChg>
        <pc:picChg chg="add mod ord modCrop">
          <ac:chgData name="Cirino PIETRO ANDREA" userId="06373c25-59ec-41ba-8008-fd845f0b8aed" providerId="ADAL" clId="{7AB1CD84-D8C8-42CA-B136-55A390234309}" dt="2024-11-15T09:13:31.382" v="74" actId="29295"/>
          <ac:picMkLst>
            <pc:docMk/>
            <pc:sldMk cId="3859967472" sldId="276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09:01:55.684" v="30" actId="732"/>
          <ac:cxnSpMkLst>
            <pc:docMk/>
            <pc:sldMk cId="3859967472" sldId="276"/>
            <ac:cxnSpMk id="24" creationId="{5F689FBE-700B-5403-EA15-7E5E81203406}"/>
          </ac:cxnSpMkLst>
        </pc:cxnChg>
      </pc:sldChg>
      <pc:sldChg chg="addSp delSp modSp del mod">
        <pc:chgData name="Cirino PIETRO ANDREA" userId="06373c25-59ec-41ba-8008-fd845f0b8aed" providerId="ADAL" clId="{7AB1CD84-D8C8-42CA-B136-55A390234309}" dt="2024-11-15T13:22:40.574" v="1296" actId="47"/>
        <pc:sldMkLst>
          <pc:docMk/>
          <pc:sldMk cId="3088536476" sldId="277"/>
        </pc:sldMkLst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8" creationId="{1B14A9F9-77EF-2758-C325-D371FD4B280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0" creationId="{771E1AB6-07DA-19AB-6B68-6CCC5F0B2FF2}"/>
          </ac:spMkLst>
        </pc:spChg>
        <pc:spChg chg="del">
          <ac:chgData name="Cirino PIETRO ANDREA" userId="06373c25-59ec-41ba-8008-fd845f0b8aed" providerId="ADAL" clId="{7AB1CD84-D8C8-42CA-B136-55A390234309}" dt="2024-11-15T09:03:40.359" v="47" actId="478"/>
          <ac:spMkLst>
            <pc:docMk/>
            <pc:sldMk cId="3088536476" sldId="277"/>
            <ac:spMk id="11" creationId="{5858514D-2AF9-6D00-3D14-2B58CFD7DD6F}"/>
          </ac:spMkLst>
        </pc:spChg>
        <pc:spChg chg="del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2" creationId="{3F16A4FB-43DA-94F8-4BC2-7608C12C2C6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14" creationId="{EDF37602-DDBB-5105-0409-759CA6FD59C2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10:56:24.926" v="777" actId="478"/>
          <ac:spMkLst>
            <pc:docMk/>
            <pc:sldMk cId="3088536476" sldId="277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18" creationId="{A5E5C22E-CCDC-8279-166B-45F4D73A37EC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0" creationId="{08DBFADA-C262-5E52-243B-C7C86E7EF70E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1" creationId="{C8F84548-92DE-10D1-64E4-517716E7972B}"/>
          </ac:spMkLst>
        </pc:spChg>
        <pc:spChg chg="add del mod">
          <ac:chgData name="Cirino PIETRO ANDREA" userId="06373c25-59ec-41ba-8008-fd845f0b8aed" providerId="ADAL" clId="{7AB1CD84-D8C8-42CA-B136-55A390234309}" dt="2024-11-15T10:56:22.086" v="775" actId="478"/>
          <ac:spMkLst>
            <pc:docMk/>
            <pc:sldMk cId="3088536476" sldId="277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10:43:08.478" v="700" actId="478"/>
          <ac:spMkLst>
            <pc:docMk/>
            <pc:sldMk cId="3088536476" sldId="277"/>
            <ac:spMk id="23" creationId="{5760786E-545B-54BA-60E8-0BD9B239B1E9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29" creationId="{1217466E-758C-E1FD-43CB-6506A6E444EF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1" creationId="{B6E4A082-EF22-9D18-CF43-053B0CA8B52B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3" creationId="{F9BD22E3-1F87-3993-3FD0-1FC29EA415C6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5" creationId="{66BD7D2D-906A-6C8D-A387-B4533C85303C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8" creationId="{AA6F190B-B04A-2C49-45BB-AECEF5FBE3F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39" creationId="{A2EA2289-038F-6071-9DBD-2B6A81D6B2E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0" creationId="{700D730D-F268-B3EC-2D89-8336A2631651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1" creationId="{D118A4DF-6DCB-8DDE-BE37-37B1FE8EBEA4}"/>
          </ac:spMkLst>
        </pc:spChg>
        <pc:spChg chg="add 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2" creationId="{2A67BDC2-D6BA-9AE3-5B25-D513FA8473AB}"/>
          </ac:spMkLst>
        </pc:spChg>
        <pc:spChg chg="del mod">
          <ac:chgData name="Cirino PIETRO ANDREA" userId="06373c25-59ec-41ba-8008-fd845f0b8aed" providerId="ADAL" clId="{7AB1CD84-D8C8-42CA-B136-55A390234309}" dt="2024-11-15T13:22:14.750" v="1294" actId="478"/>
          <ac:spMkLst>
            <pc:docMk/>
            <pc:sldMk cId="3088536476" sldId="277"/>
            <ac:spMk id="47" creationId="{E0CE1FF0-DDE1-88CE-76E9-73B3809C45AD}"/>
          </ac:spMkLst>
        </pc:spChg>
        <pc:picChg chg="del">
          <ac:chgData name="Cirino PIETRO ANDREA" userId="06373c25-59ec-41ba-8008-fd845f0b8aed" providerId="ADAL" clId="{7AB1CD84-D8C8-42CA-B136-55A390234309}" dt="2024-11-15T09:03:40.359" v="47" actId="478"/>
          <ac:picMkLst>
            <pc:docMk/>
            <pc:sldMk cId="3088536476" sldId="277"/>
            <ac:picMk id="3" creationId="{A664A75B-1C88-DAA3-5FEB-E3F8585C9E77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9" creationId="{669ADBBE-C9E9-EBFD-C412-5C1A26F5A82B}"/>
          </ac:picMkLst>
        </pc:picChg>
        <pc:picChg chg="add del mod">
          <ac:chgData name="Cirino PIETRO ANDREA" userId="06373c25-59ec-41ba-8008-fd845f0b8aed" providerId="ADAL" clId="{7AB1CD84-D8C8-42CA-B136-55A390234309}" dt="2024-11-15T10:56:22.086" v="775" actId="478"/>
          <ac:picMkLst>
            <pc:docMk/>
            <pc:sldMk cId="3088536476" sldId="277"/>
            <ac:picMk id="13" creationId="{4D707CA5-7C8F-36C6-A5E2-2CD7762D72CA}"/>
          </ac:picMkLst>
        </pc:picChg>
        <pc:picChg chg="del mod modCrop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28" creationId="{C809ABA8-82CF-D826-2724-54D8C21E457B}"/>
          </ac:picMkLst>
        </pc:picChg>
        <pc:picChg chg="add del mod">
          <ac:chgData name="Cirino PIETRO ANDREA" userId="06373c25-59ec-41ba-8008-fd845f0b8aed" providerId="ADAL" clId="{7AB1CD84-D8C8-42CA-B136-55A390234309}" dt="2024-11-15T13:22:14.750" v="1294" actId="478"/>
          <ac:picMkLst>
            <pc:docMk/>
            <pc:sldMk cId="3088536476" sldId="277"/>
            <ac:picMk id="30" creationId="{98E10D80-D674-A22C-79FD-0A22DA9A4CDE}"/>
          </ac:picMkLst>
        </pc:pic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10:56:24.002" v="776" actId="478"/>
          <ac:cxnSpMkLst>
            <pc:docMk/>
            <pc:sldMk cId="3088536476" sldId="277"/>
            <ac:cxnSpMk id="24" creationId="{5F689FBE-700B-5403-EA15-7E5E81203406}"/>
          </ac:cxnSpMkLst>
        </pc:cxnChg>
        <pc:cxnChg chg="add 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32" creationId="{A2DC1006-BBED-C751-655A-3FFE5389F196}"/>
          </ac:cxnSpMkLst>
        </pc:cxnChg>
        <pc:cxnChg chg="del mod">
          <ac:chgData name="Cirino PIETRO ANDREA" userId="06373c25-59ec-41ba-8008-fd845f0b8aed" providerId="ADAL" clId="{7AB1CD84-D8C8-42CA-B136-55A390234309}" dt="2024-11-15T13:22:14.750" v="1294" actId="478"/>
          <ac:cxnSpMkLst>
            <pc:docMk/>
            <pc:sldMk cId="3088536476" sldId="277"/>
            <ac:cxnSpMk id="44" creationId="{AD785B81-1040-071D-4963-1DF975D7E690}"/>
          </ac:cxnSpMkLst>
        </pc:cxnChg>
      </pc:sldChg>
      <pc:sldChg chg="addSp delSp modSp mod modAnim">
        <pc:chgData name="Cirino PIETRO ANDREA" userId="06373c25-59ec-41ba-8008-fd845f0b8aed" providerId="ADAL" clId="{7AB1CD84-D8C8-42CA-B136-55A390234309}" dt="2024-11-15T13:54:36.174" v="1556"/>
        <pc:sldMkLst>
          <pc:docMk/>
          <pc:sldMk cId="1345329240" sldId="279"/>
        </pc:sldMkLst>
        <pc:spChg chg="add del mod">
          <ac:chgData name="Cirino PIETRO ANDREA" userId="06373c25-59ec-41ba-8008-fd845f0b8aed" providerId="ADAL" clId="{7AB1CD84-D8C8-42CA-B136-55A390234309}" dt="2024-11-15T09:17:57.412" v="122" actId="478"/>
          <ac:spMkLst>
            <pc:docMk/>
            <pc:sldMk cId="1345329240" sldId="279"/>
            <ac:spMk id="12" creationId="{9EFDE73B-CEEA-C4D7-7A64-6D53BB2AE0A7}"/>
          </ac:spMkLst>
        </pc:spChg>
        <pc:spChg chg="add mod">
          <ac:chgData name="Cirino PIETRO ANDREA" userId="06373c25-59ec-41ba-8008-fd845f0b8aed" providerId="ADAL" clId="{7AB1CD84-D8C8-42CA-B136-55A390234309}" dt="2024-11-15T13:54:24.711" v="1555" actId="1076"/>
          <ac:spMkLst>
            <pc:docMk/>
            <pc:sldMk cId="1345329240" sldId="279"/>
            <ac:spMk id="13" creationId="{C301C7B0-DB68-820C-02EA-00844883BFCC}"/>
          </ac:spMkLst>
        </pc:spChg>
        <pc:spChg chg="add mod">
          <ac:chgData name="Cirino PIETRO ANDREA" userId="06373c25-59ec-41ba-8008-fd845f0b8aed" providerId="ADAL" clId="{7AB1CD84-D8C8-42CA-B136-55A390234309}" dt="2024-11-15T13:43:26.159" v="1486" actId="313"/>
          <ac:spMkLst>
            <pc:docMk/>
            <pc:sldMk cId="1345329240" sldId="279"/>
            <ac:spMk id="14" creationId="{5BDE1C43-B65D-F8C0-193C-A266EAE41F96}"/>
          </ac:spMkLst>
        </pc:spChg>
        <pc:spChg chg="add mod">
          <ac:chgData name="Cirino PIETRO ANDREA" userId="06373c25-59ec-41ba-8008-fd845f0b8aed" providerId="ADAL" clId="{7AB1CD84-D8C8-42CA-B136-55A390234309}" dt="2024-11-15T13:43:52.496" v="1501" actId="313"/>
          <ac:spMkLst>
            <pc:docMk/>
            <pc:sldMk cId="1345329240" sldId="279"/>
            <ac:spMk id="15" creationId="{31674C26-CD76-6F51-DC6E-F6CC589A0A61}"/>
          </ac:spMkLst>
        </pc:spChg>
        <pc:picChg chg="mod">
          <ac:chgData name="Cirino PIETRO ANDREA" userId="06373c25-59ec-41ba-8008-fd845f0b8aed" providerId="ADAL" clId="{7AB1CD84-D8C8-42CA-B136-55A390234309}" dt="2024-11-15T09:14:25.625" v="80" actId="14826"/>
          <ac:picMkLst>
            <pc:docMk/>
            <pc:sldMk cId="1345329240" sldId="279"/>
            <ac:picMk id="4" creationId="{F18C5E59-ACDC-26E5-8171-BC9B9F29FA3C}"/>
          </ac:picMkLst>
        </pc:picChg>
      </pc:sldChg>
      <pc:sldChg chg="addSp delSp modSp mod modShow">
        <pc:chgData name="Cirino PIETRO ANDREA" userId="06373c25-59ec-41ba-8008-fd845f0b8aed" providerId="ADAL" clId="{7AB1CD84-D8C8-42CA-B136-55A390234309}" dt="2024-11-15T13:24:05.875" v="1298" actId="729"/>
        <pc:sldMkLst>
          <pc:docMk/>
          <pc:sldMk cId="2501070390" sldId="280"/>
        </pc:sldMkLst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5" creationId="{3950C2C1-C2E9-D8CD-D0D0-2BA8B7542244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6" creationId="{B448281F-D8EE-B567-D6E1-44BED3FAF111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7" creationId="{3B818115-7B6A-172C-5886-3EAA111B888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09:15:01.501" v="82" actId="478"/>
          <ac:spMkLst>
            <pc:docMk/>
            <pc:sldMk cId="2501070390" sldId="280"/>
            <ac:spMk id="11" creationId="{5858514D-2AF9-6D00-3D14-2B58CFD7DD6F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4" creationId="{25C44399-E0A5-C3D7-F812-2C1C74C2FCAB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5" creationId="{468C7838-B8B9-DA0B-4BD0-97F96E968E4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6" creationId="{01E76506-AA1E-718D-6766-AC8F22842418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8" creationId="{E12B190C-660F-E96A-27B0-48C8EE515DAC}"/>
          </ac:spMkLst>
        </pc:spChg>
        <pc:spChg chg="add mod">
          <ac:chgData name="Cirino PIETRO ANDREA" userId="06373c25-59ec-41ba-8008-fd845f0b8aed" providerId="ADAL" clId="{7AB1CD84-D8C8-42CA-B136-55A390234309}" dt="2024-11-15T09:15:22.871" v="86" actId="1076"/>
          <ac:spMkLst>
            <pc:docMk/>
            <pc:sldMk cId="2501070390" sldId="280"/>
            <ac:spMk id="19" creationId="{B443ABD4-2727-0EEB-8E08-168B219BA3E8}"/>
          </ac:spMkLst>
        </pc:spChg>
        <pc:spChg chg="add del mod">
          <ac:chgData name="Cirino PIETRO ANDREA" userId="06373c25-59ec-41ba-8008-fd845f0b8aed" providerId="ADAL" clId="{7AB1CD84-D8C8-42CA-B136-55A390234309}" dt="2024-11-15T09:17:53.798" v="121" actId="478"/>
          <ac:spMkLst>
            <pc:docMk/>
            <pc:sldMk cId="2501070390" sldId="280"/>
            <ac:spMk id="21" creationId="{AAA9C33E-827A-4CFB-8F0A-8C951D28D6D7}"/>
          </ac:spMkLst>
        </pc:spChg>
        <pc:spChg chg="add mod">
          <ac:chgData name="Cirino PIETRO ANDREA" userId="06373c25-59ec-41ba-8008-fd845f0b8aed" providerId="ADAL" clId="{7AB1CD84-D8C8-42CA-B136-55A390234309}" dt="2024-11-15T13:10:56.431" v="1087" actId="1076"/>
          <ac:spMkLst>
            <pc:docMk/>
            <pc:sldMk cId="2501070390" sldId="280"/>
            <ac:spMk id="22" creationId="{B41E81AF-A894-3724-04A4-43971265EF7E}"/>
          </ac:spMkLst>
        </pc:spChg>
        <pc:picChg chg="del">
          <ac:chgData name="Cirino PIETRO ANDREA" userId="06373c25-59ec-41ba-8008-fd845f0b8aed" providerId="ADAL" clId="{7AB1CD84-D8C8-42CA-B136-55A390234309}" dt="2024-11-15T09:15:01.501" v="82" actId="478"/>
          <ac:picMkLst>
            <pc:docMk/>
            <pc:sldMk cId="2501070390" sldId="280"/>
            <ac:picMk id="3" creationId="{A664A75B-1C88-DAA3-5FEB-E3F8585C9E77}"/>
          </ac:picMkLst>
        </pc:picChg>
        <pc:picChg chg="mod modCrop">
          <ac:chgData name="Cirino PIETRO ANDREA" userId="06373c25-59ec-41ba-8008-fd845f0b8aed" providerId="ADAL" clId="{7AB1CD84-D8C8-42CA-B136-55A390234309}" dt="2024-11-15T09:15:43.531" v="88" actId="732"/>
          <ac:picMkLst>
            <pc:docMk/>
            <pc:sldMk cId="2501070390" sldId="280"/>
            <ac:picMk id="4" creationId="{F18C5E59-ACDC-26E5-8171-BC9B9F29FA3C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0" creationId="{9C833501-79AB-992D-477C-C4E9F9383555}"/>
          </ac:picMkLst>
        </pc:picChg>
        <pc:picChg chg="add mod">
          <ac:chgData name="Cirino PIETRO ANDREA" userId="06373c25-59ec-41ba-8008-fd845f0b8aed" providerId="ADAL" clId="{7AB1CD84-D8C8-42CA-B136-55A390234309}" dt="2024-11-15T09:15:22.871" v="86" actId="1076"/>
          <ac:picMkLst>
            <pc:docMk/>
            <pc:sldMk cId="2501070390" sldId="280"/>
            <ac:picMk id="13" creationId="{4810535F-C792-4F42-1FDB-1C1543991404}"/>
          </ac:picMkLst>
        </pc:picChg>
        <pc:picChg chg="add mod ord">
          <ac:chgData name="Cirino PIETRO ANDREA" userId="06373c25-59ec-41ba-8008-fd845f0b8aed" providerId="ADAL" clId="{7AB1CD84-D8C8-42CA-B136-55A390234309}" dt="2024-11-15T09:15:56.936" v="90" actId="167"/>
          <ac:picMkLst>
            <pc:docMk/>
            <pc:sldMk cId="2501070390" sldId="280"/>
            <ac:picMk id="20" creationId="{F1C5890E-F111-3E14-569A-6E84D5022354}"/>
          </ac:picMkLst>
        </pc:picChg>
        <pc:cxnChg chg="mod">
          <ac:chgData name="Cirino PIETRO ANDREA" userId="06373c25-59ec-41ba-8008-fd845f0b8aed" providerId="ADAL" clId="{7AB1CD84-D8C8-42CA-B136-55A390234309}" dt="2024-11-15T09:15:01.501" v="82" actId="478"/>
          <ac:cxnSpMkLst>
            <pc:docMk/>
            <pc:sldMk cId="2501070390" sldId="280"/>
            <ac:cxnSpMk id="24" creationId="{5F689FBE-700B-5403-EA15-7E5E81203406}"/>
          </ac:cxnSpMkLst>
        </pc:cxnChg>
      </pc:sldChg>
      <pc:sldChg chg="modSp mod modShow">
        <pc:chgData name="Cirino PIETRO ANDREA" userId="06373c25-59ec-41ba-8008-fd845f0b8aed" providerId="ADAL" clId="{7AB1CD84-D8C8-42CA-B136-55A390234309}" dt="2024-11-15T13:24:09.315" v="1299" actId="729"/>
        <pc:sldMkLst>
          <pc:docMk/>
          <pc:sldMk cId="4112637985" sldId="281"/>
        </pc:sldMkLst>
        <pc:spChg chg="mod">
          <ac:chgData name="Cirino PIETRO ANDREA" userId="06373c25-59ec-41ba-8008-fd845f0b8aed" providerId="ADAL" clId="{7AB1CD84-D8C8-42CA-B136-55A390234309}" dt="2024-11-15T09:21:41.747" v="202" actId="14100"/>
          <ac:spMkLst>
            <pc:docMk/>
            <pc:sldMk cId="4112637985" sldId="281"/>
            <ac:spMk id="29" creationId="{1217466E-758C-E1FD-43CB-6506A6E444EF}"/>
          </ac:spMkLst>
        </pc:spChg>
        <pc:picChg chg="mod modCrop">
          <ac:chgData name="Cirino PIETRO ANDREA" userId="06373c25-59ec-41ba-8008-fd845f0b8aed" providerId="ADAL" clId="{7AB1CD84-D8C8-42CA-B136-55A390234309}" dt="2024-11-15T09:20:46.740" v="192" actId="18131"/>
          <ac:picMkLst>
            <pc:docMk/>
            <pc:sldMk cId="4112637985" sldId="281"/>
            <ac:picMk id="4" creationId="{F18C5E59-ACDC-26E5-8171-BC9B9F29FA3C}"/>
          </ac:picMkLst>
        </pc:picChg>
        <pc:picChg chg="mod modCrop">
          <ac:chgData name="Cirino PIETRO ANDREA" userId="06373c25-59ec-41ba-8008-fd845f0b8aed" providerId="ADAL" clId="{7AB1CD84-D8C8-42CA-B136-55A390234309}" dt="2024-11-15T09:21:32.131" v="201" actId="18131"/>
          <ac:picMkLst>
            <pc:docMk/>
            <pc:sldMk cId="4112637985" sldId="281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09:21:41.747" v="202" actId="14100"/>
          <ac:cxnSpMkLst>
            <pc:docMk/>
            <pc:sldMk cId="4112637985" sldId="281"/>
            <ac:cxnSpMk id="44" creationId="{AD785B81-1040-071D-4963-1DF975D7E690}"/>
          </ac:cxnSpMkLst>
        </pc:cxnChg>
      </pc:sldChg>
      <pc:sldChg chg="addSp modSp mod ord modAnim">
        <pc:chgData name="Cirino PIETRO ANDREA" userId="06373c25-59ec-41ba-8008-fd845f0b8aed" providerId="ADAL" clId="{7AB1CD84-D8C8-42CA-B136-55A390234309}" dt="2024-11-15T13:53:01.617" v="1552" actId="1076"/>
        <pc:sldMkLst>
          <pc:docMk/>
          <pc:sldMk cId="2544627754" sldId="284"/>
        </pc:sldMkLst>
        <pc:spChg chg="add mod">
          <ac:chgData name="Cirino PIETRO ANDREA" userId="06373c25-59ec-41ba-8008-fd845f0b8aed" providerId="ADAL" clId="{7AB1CD84-D8C8-42CA-B136-55A390234309}" dt="2024-11-15T13:52:54.830" v="1550" actId="1076"/>
          <ac:spMkLst>
            <pc:docMk/>
            <pc:sldMk cId="2544627754" sldId="284"/>
            <ac:spMk id="3" creationId="{8563694D-BA35-0CCD-969B-CE08B4FFB359}"/>
          </ac:spMkLst>
        </pc:spChg>
        <pc:spChg chg="add mod">
          <ac:chgData name="Cirino PIETRO ANDREA" userId="06373c25-59ec-41ba-8008-fd845f0b8aed" providerId="ADAL" clId="{7AB1CD84-D8C8-42CA-B136-55A390234309}" dt="2024-11-15T13:53:01.617" v="1552" actId="1076"/>
          <ac:spMkLst>
            <pc:docMk/>
            <pc:sldMk cId="2544627754" sldId="284"/>
            <ac:spMk id="4" creationId="{C3F68F46-6370-AEFF-2D3A-564A729667A4}"/>
          </ac:spMkLst>
        </pc:spChg>
        <pc:spChg chg="mod">
          <ac:chgData name="Cirino PIETRO ANDREA" userId="06373c25-59ec-41ba-8008-fd845f0b8aed" providerId="ADAL" clId="{7AB1CD84-D8C8-42CA-B136-55A390234309}" dt="2024-11-15T09:22:00.400" v="203" actId="1076"/>
          <ac:spMkLst>
            <pc:docMk/>
            <pc:sldMk cId="2544627754" sldId="284"/>
            <ac:spMk id="6" creationId="{FBC05DC3-8AC7-8010-594D-EDB4BA883B2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9" creationId="{B4CC021C-D81B-DE9F-4FD4-3E79C5BC74F6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0" creationId="{2BE895CD-CCB9-75D7-0CEB-B33EAABC1977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1" creationId="{02F46EBB-169D-729F-FAD1-253BE60D943B}"/>
          </ac:spMkLst>
        </pc:spChg>
        <pc:spChg chg="mod">
          <ac:chgData name="Cirino PIETRO ANDREA" userId="06373c25-59ec-41ba-8008-fd845f0b8aed" providerId="ADAL" clId="{7AB1CD84-D8C8-42CA-B136-55A390234309}" dt="2024-11-15T13:52:51.392" v="1549" actId="1076"/>
          <ac:spMkLst>
            <pc:docMk/>
            <pc:sldMk cId="2544627754" sldId="284"/>
            <ac:spMk id="12" creationId="{ED67F3AC-1C07-3BC7-D099-AF5D3F95C016}"/>
          </ac:spMkLst>
        </pc:sp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7" creationId="{482E427A-20B1-6DFF-17B1-3CDD7ECE4E37}"/>
          </ac:picMkLst>
        </pc:picChg>
        <pc:picChg chg="mod">
          <ac:chgData name="Cirino PIETRO ANDREA" userId="06373c25-59ec-41ba-8008-fd845f0b8aed" providerId="ADAL" clId="{7AB1CD84-D8C8-42CA-B136-55A390234309}" dt="2024-11-15T13:52:51.392" v="1549" actId="1076"/>
          <ac:picMkLst>
            <pc:docMk/>
            <pc:sldMk cId="2544627754" sldId="284"/>
            <ac:picMk id="8" creationId="{92650917-0C7F-8CC9-4906-468D4190EE22}"/>
          </ac:picMkLst>
        </pc:picChg>
      </pc:sldChg>
      <pc:sldChg chg="addSp delSp modSp add del mod">
        <pc:chgData name="Cirino PIETRO ANDREA" userId="06373c25-59ec-41ba-8008-fd845f0b8aed" providerId="ADAL" clId="{7AB1CD84-D8C8-42CA-B136-55A390234309}" dt="2024-11-15T09:34:41.191" v="248" actId="47"/>
        <pc:sldMkLst>
          <pc:docMk/>
          <pc:sldMk cId="828044512" sldId="285"/>
        </pc:sldMkLst>
        <pc:spChg chg="del">
          <ac:chgData name="Cirino PIETRO ANDREA" userId="06373c25-59ec-41ba-8008-fd845f0b8aed" providerId="ADAL" clId="{7AB1CD84-D8C8-42CA-B136-55A390234309}" dt="2024-11-15T09:24:19.374" v="211" actId="478"/>
          <ac:spMkLst>
            <pc:docMk/>
            <pc:sldMk cId="828044512" sldId="285"/>
            <ac:spMk id="2" creationId="{83845F03-F68F-DE40-D18C-059621DB59D0}"/>
          </ac:spMkLst>
        </pc:spChg>
        <pc:spChg chg="add del mod">
          <ac:chgData name="Cirino PIETRO ANDREA" userId="06373c25-59ec-41ba-8008-fd845f0b8aed" providerId="ADAL" clId="{7AB1CD84-D8C8-42CA-B136-55A390234309}" dt="2024-11-15T09:24:21.402" v="212" actId="478"/>
          <ac:spMkLst>
            <pc:docMk/>
            <pc:sldMk cId="828044512" sldId="285"/>
            <ac:spMk id="5" creationId="{1A688B43-9654-FDA1-4280-71CFF6D762C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0" creationId="{771E1AB6-07DA-19AB-6B68-6CCC5F0B2FF2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24:14.067" v="208" actId="478"/>
          <ac:spMkLst>
            <pc:docMk/>
            <pc:sldMk cId="828044512" sldId="285"/>
            <ac:spMk id="12" creationId="{3F16A4FB-43DA-94F8-4BC2-7608C12C2C69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14" creationId="{EDF37602-DDBB-5105-0409-759CA6FD59C2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5" creationId="{27434C57-2D6A-FD5C-E416-B60B92ADE89A}"/>
          </ac:spMkLst>
        </pc:spChg>
        <pc:spChg chg="del">
          <ac:chgData name="Cirino PIETRO ANDREA" userId="06373c25-59ec-41ba-8008-fd845f0b8aed" providerId="ADAL" clId="{7AB1CD84-D8C8-42CA-B136-55A390234309}" dt="2024-11-15T09:24:13.252" v="207" actId="478"/>
          <ac:spMkLst>
            <pc:docMk/>
            <pc:sldMk cId="828044512" sldId="285"/>
            <ac:spMk id="17" creationId="{EB686AB4-3173-CDF9-EC8E-5B12EA4138ED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18" creationId="{A5E5C22E-CCDC-8279-166B-45F4D73A37EC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0" creationId="{08DBFADA-C262-5E52-243B-C7C86E7EF70E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1" creationId="{C8F84548-92DE-10D1-64E4-517716E7972B}"/>
          </ac:spMkLst>
        </pc:spChg>
        <pc:spChg chg="del">
          <ac:chgData name="Cirino PIETRO ANDREA" userId="06373c25-59ec-41ba-8008-fd845f0b8aed" providerId="ADAL" clId="{7AB1CD84-D8C8-42CA-B136-55A390234309}" dt="2024-11-15T09:24:11.333" v="205" actId="478"/>
          <ac:spMkLst>
            <pc:docMk/>
            <pc:sldMk cId="828044512" sldId="285"/>
            <ac:spMk id="22" creationId="{A51F4889-5D2E-7A96-A2A7-ED92543AC39F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3" creationId="{BAC0D04E-0068-6610-D072-E199AA69890B}"/>
          </ac:spMkLst>
        </pc:spChg>
        <pc:spChg chg="add del mod">
          <ac:chgData name="Cirino PIETRO ANDREA" userId="06373c25-59ec-41ba-8008-fd845f0b8aed" providerId="ADAL" clId="{7AB1CD84-D8C8-42CA-B136-55A390234309}" dt="2024-11-15T09:34:12.601" v="245" actId="478"/>
          <ac:spMkLst>
            <pc:docMk/>
            <pc:sldMk cId="828044512" sldId="285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4:39.043" v="247" actId="1076"/>
          <ac:spMkLst>
            <pc:docMk/>
            <pc:sldMk cId="828044512" sldId="285"/>
            <ac:spMk id="36" creationId="{BF1DE8A2-CD87-734E-489D-2D88692CCFF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7" creationId="{67C08A3F-33DF-BF6B-148B-CD97001D38BB}"/>
          </ac:spMkLst>
        </pc:spChg>
        <pc:spChg chg="del mod">
          <ac:chgData name="Cirino PIETRO ANDREA" userId="06373c25-59ec-41ba-8008-fd845f0b8aed" providerId="ADAL" clId="{7AB1CD84-D8C8-42CA-B136-55A390234309}" dt="2024-11-15T09:34:14.186" v="246" actId="478"/>
          <ac:spMkLst>
            <pc:docMk/>
            <pc:sldMk cId="828044512" sldId="285"/>
            <ac:spMk id="38" creationId="{AA6F190B-B04A-2C49-45BB-AECEF5FBE3F4}"/>
          </ac:spMkLst>
        </pc:spChg>
        <pc:spChg chg="del">
          <ac:chgData name="Cirino PIETRO ANDREA" userId="06373c25-59ec-41ba-8008-fd845f0b8aed" providerId="ADAL" clId="{7AB1CD84-D8C8-42CA-B136-55A390234309}" dt="2024-11-15T09:24:15.643" v="210" actId="478"/>
          <ac:spMkLst>
            <pc:docMk/>
            <pc:sldMk cId="828044512" sldId="285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4" creationId="{F18C5E59-ACDC-26E5-8171-BC9B9F29FA3C}"/>
          </ac:picMkLst>
        </pc:picChg>
        <pc:picChg chg="add del mod">
          <ac:chgData name="Cirino PIETRO ANDREA" userId="06373c25-59ec-41ba-8008-fd845f0b8aed" providerId="ADAL" clId="{7AB1CD84-D8C8-42CA-B136-55A390234309}" dt="2024-11-15T09:34:12.601" v="245" actId="478"/>
          <ac:picMkLst>
            <pc:docMk/>
            <pc:sldMk cId="828044512" sldId="285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9" creationId="{669ADBBE-C9E9-EBFD-C412-5C1A26F5A82B}"/>
          </ac:picMkLst>
        </pc:picChg>
        <pc:picChg chg="del">
          <ac:chgData name="Cirino PIETRO ANDREA" userId="06373c25-59ec-41ba-8008-fd845f0b8aed" providerId="ADAL" clId="{7AB1CD84-D8C8-42CA-B136-55A390234309}" dt="2024-11-15T09:24:11.333" v="205" actId="478"/>
          <ac:picMkLst>
            <pc:docMk/>
            <pc:sldMk cId="828044512" sldId="285"/>
            <ac:picMk id="13" creationId="{4D707CA5-7C8F-36C6-A5E2-2CD7762D72CA}"/>
          </ac:picMkLst>
        </pc:picChg>
        <pc:picChg chg="mod">
          <ac:chgData name="Cirino PIETRO ANDREA" userId="06373c25-59ec-41ba-8008-fd845f0b8aed" providerId="ADAL" clId="{7AB1CD84-D8C8-42CA-B136-55A390234309}" dt="2024-11-15T09:34:39.043" v="247" actId="1076"/>
          <ac:picMkLst>
            <pc:docMk/>
            <pc:sldMk cId="828044512" sldId="285"/>
            <ac:picMk id="25" creationId="{95098834-83F8-9099-4B23-31D23462ACBA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28" creationId="{A8CF84FE-632F-8D74-1FF3-C07DF2F74BDE}"/>
          </ac:picMkLst>
        </pc:picChg>
        <pc:picChg chg="add del mod">
          <ac:chgData name="Cirino PIETRO ANDREA" userId="06373c25-59ec-41ba-8008-fd845f0b8aed" providerId="ADAL" clId="{7AB1CD84-D8C8-42CA-B136-55A390234309}" dt="2024-11-15T09:34:14.186" v="246" actId="478"/>
          <ac:picMkLst>
            <pc:docMk/>
            <pc:sldMk cId="828044512" sldId="285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4:39.043" v="247" actId="1076"/>
          <ac:cxnSpMkLst>
            <pc:docMk/>
            <pc:sldMk cId="828044512" sldId="285"/>
            <ac:cxnSpMk id="19" creationId="{6736908D-E422-954A-7C24-A8991D3F1625}"/>
          </ac:cxnSpMkLst>
        </pc:cxnChg>
        <pc:cxnChg chg="del mod">
          <ac:chgData name="Cirino PIETRO ANDREA" userId="06373c25-59ec-41ba-8008-fd845f0b8aed" providerId="ADAL" clId="{7AB1CD84-D8C8-42CA-B136-55A390234309}" dt="2024-11-15T09:24:12.205" v="206" actId="478"/>
          <ac:cxnSpMkLst>
            <pc:docMk/>
            <pc:sldMk cId="828044512" sldId="285"/>
            <ac:cxnSpMk id="24" creationId="{5F689FBE-700B-5403-EA15-7E5E81203406}"/>
          </ac:cxnSpMkLst>
        </pc:cxnChg>
        <pc:cxnChg chg="del mod">
          <ac:chgData name="Cirino PIETRO ANDREA" userId="06373c25-59ec-41ba-8008-fd845f0b8aed" providerId="ADAL" clId="{7AB1CD84-D8C8-42CA-B136-55A390234309}" dt="2024-11-15T09:24:14.660" v="209" actId="478"/>
          <ac:cxnSpMkLst>
            <pc:docMk/>
            <pc:sldMk cId="828044512" sldId="285"/>
            <ac:cxnSpMk id="44" creationId="{AD785B81-1040-071D-4963-1DF975D7E690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03:57.737" v="50" actId="47"/>
        <pc:sldMkLst>
          <pc:docMk/>
          <pc:sldMk cId="2040348551" sldId="285"/>
        </pc:sldMkLst>
      </pc:sldChg>
      <pc:sldChg chg="add del">
        <pc:chgData name="Cirino PIETRO ANDREA" userId="06373c25-59ec-41ba-8008-fd845f0b8aed" providerId="ADAL" clId="{7AB1CD84-D8C8-42CA-B136-55A390234309}" dt="2024-11-15T09:15:29.674" v="87" actId="47"/>
        <pc:sldMkLst>
          <pc:docMk/>
          <pc:sldMk cId="3895540092" sldId="285"/>
        </pc:sldMkLst>
      </pc:sldChg>
      <pc:sldChg chg="delSp modSp add del mod">
        <pc:chgData name="Cirino PIETRO ANDREA" userId="06373c25-59ec-41ba-8008-fd845f0b8aed" providerId="ADAL" clId="{7AB1CD84-D8C8-42CA-B136-55A390234309}" dt="2024-11-15T09:36:52.562" v="269" actId="47"/>
        <pc:sldMkLst>
          <pc:docMk/>
          <pc:sldMk cId="3238807722" sldId="286"/>
        </pc:sldMkLst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0" creationId="{771E1AB6-07DA-19AB-6B68-6CCC5F0B2FF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14" creationId="{EDF37602-DDBB-5105-0409-759CA6FD59C2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3" creationId="{BAC0D04E-0068-6610-D072-E199AA69890B}"/>
          </ac:spMkLst>
        </pc:spChg>
        <pc:spChg chg="del mod">
          <ac:chgData name="Cirino PIETRO ANDREA" userId="06373c25-59ec-41ba-8008-fd845f0b8aed" providerId="ADAL" clId="{7AB1CD84-D8C8-42CA-B136-55A390234309}" dt="2024-11-15T09:36:33.178" v="266" actId="478"/>
          <ac:spMkLst>
            <pc:docMk/>
            <pc:sldMk cId="3238807722" sldId="286"/>
            <ac:spMk id="26" creationId="{8C177FEC-3B22-7B84-A8B7-777F72933AAA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09:36:41.109" v="268" actId="1076"/>
          <ac:spMkLst>
            <pc:docMk/>
            <pc:sldMk cId="3238807722" sldId="286"/>
            <ac:spMk id="38" creationId="{AA6F190B-B04A-2C49-45BB-AECEF5FBE3F4}"/>
          </ac:spMkLst>
        </pc:sp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4" creationId="{F18C5E59-ACDC-26E5-8171-BC9B9F29FA3C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7" creationId="{F3E667E9-0E07-2E27-88A6-ACAEB12CE92E}"/>
          </ac:picMkLst>
        </pc:picChg>
        <pc:picChg chg="mod">
          <ac:chgData name="Cirino PIETRO ANDREA" userId="06373c25-59ec-41ba-8008-fd845f0b8aed" providerId="ADAL" clId="{7AB1CD84-D8C8-42CA-B136-55A390234309}" dt="2024-11-15T09:36:41.109" v="268" actId="1076"/>
          <ac:picMkLst>
            <pc:docMk/>
            <pc:sldMk cId="3238807722" sldId="286"/>
            <ac:picMk id="25" creationId="{95098834-83F8-9099-4B23-31D23462ACBA}"/>
          </ac:picMkLst>
        </pc:picChg>
        <pc:picChg chg="del mod">
          <ac:chgData name="Cirino PIETRO ANDREA" userId="06373c25-59ec-41ba-8008-fd845f0b8aed" providerId="ADAL" clId="{7AB1CD84-D8C8-42CA-B136-55A390234309}" dt="2024-11-15T09:36:33.645" v="267" actId="478"/>
          <ac:picMkLst>
            <pc:docMk/>
            <pc:sldMk cId="3238807722" sldId="286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09:36:33.178" v="266" actId="478"/>
          <ac:picMkLst>
            <pc:docMk/>
            <pc:sldMk cId="3238807722" sldId="286"/>
            <ac:picMk id="31" creationId="{DE770228-9DF9-659C-21B9-7A693140875C}"/>
          </ac:picMkLst>
        </pc:pic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09:36:41.109" v="268" actId="1076"/>
          <ac:cxnSpMkLst>
            <pc:docMk/>
            <pc:sldMk cId="3238807722" sldId="286"/>
            <ac:cxnSpMk id="19" creationId="{6736908D-E422-954A-7C24-A8991D3F1625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6:26.415" v="1526"/>
        <pc:sldMkLst>
          <pc:docMk/>
          <pc:sldMk cId="3555638555" sldId="287"/>
        </pc:sldMkLst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8" creationId="{D4AF534E-E162-48B0-808F-DDB567FF156F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11" creationId="{44C1D8E4-739D-13E6-A27C-5C86BD71B7F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14" creationId="{EDF37602-DDBB-5105-0409-759CA6FD59C2}"/>
          </ac:spMkLst>
        </pc:spChg>
        <pc:spChg chg="add mod">
          <ac:chgData name="Cirino PIETRO ANDREA" userId="06373c25-59ec-41ba-8008-fd845f0b8aed" providerId="ADAL" clId="{7AB1CD84-D8C8-42CA-B136-55A390234309}" dt="2024-11-15T12:49:09.572" v="847" actId="1076"/>
          <ac:spMkLst>
            <pc:docMk/>
            <pc:sldMk cId="3555638555" sldId="287"/>
            <ac:spMk id="15" creationId="{9FB4F20C-C35F-C06E-A6DD-BEAFD1000D3C}"/>
          </ac:spMkLst>
        </pc:spChg>
        <pc:spChg chg="add mod">
          <ac:chgData name="Cirino PIETRO ANDREA" userId="06373c25-59ec-41ba-8008-fd845f0b8aed" providerId="ADAL" clId="{7AB1CD84-D8C8-42CA-B136-55A390234309}" dt="2024-11-15T12:49:30.347" v="852" actId="1076"/>
          <ac:spMkLst>
            <pc:docMk/>
            <pc:sldMk cId="3555638555" sldId="287"/>
            <ac:spMk id="21" creationId="{69A02CCE-281B-6D54-B62F-108C159C3C8E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2:49:20.675" v="850" actId="1076"/>
          <ac:spMkLst>
            <pc:docMk/>
            <pc:sldMk cId="3555638555" sldId="287"/>
            <ac:spMk id="26" creationId="{8C177FEC-3B22-7B84-A8B7-777F72933AAA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29" creationId="{1217466E-758C-E1FD-43CB-6506A6E444EF}"/>
          </ac:spMkLst>
        </pc:spChg>
        <pc:spChg chg="add mod">
          <ac:chgData name="Cirino PIETRO ANDREA" userId="06373c25-59ec-41ba-8008-fd845f0b8aed" providerId="ADAL" clId="{7AB1CD84-D8C8-42CA-B136-55A390234309}" dt="2024-11-15T13:43:18.358" v="1476" actId="313"/>
          <ac:spMkLst>
            <pc:docMk/>
            <pc:sldMk cId="3555638555" sldId="287"/>
            <ac:spMk id="34" creationId="{C12AB9AE-DB66-8736-3336-64EADBE7CCE6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5" creationId="{66BD7D2D-906A-6C8D-A387-B4533C85303C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6" creationId="{BF1DE8A2-CD87-734E-489D-2D88692CCFF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7" creationId="{67C08A3F-33DF-BF6B-148B-CD97001D38BB}"/>
          </ac:spMkLst>
        </pc:spChg>
        <pc:spChg chg="del">
          <ac:chgData name="Cirino PIETRO ANDREA" userId="06373c25-59ec-41ba-8008-fd845f0b8aed" providerId="ADAL" clId="{7AB1CD84-D8C8-42CA-B136-55A390234309}" dt="2024-11-15T09:36:55.560" v="270" actId="478"/>
          <ac:spMkLst>
            <pc:docMk/>
            <pc:sldMk cId="3555638555" sldId="287"/>
            <ac:spMk id="38" creationId="{AA6F190B-B04A-2C49-45BB-AECEF5FBE3F4}"/>
          </ac:spMkLst>
        </pc:spChg>
        <pc:spChg chg="add mod">
          <ac:chgData name="Cirino PIETRO ANDREA" userId="06373c25-59ec-41ba-8008-fd845f0b8aed" providerId="ADAL" clId="{7AB1CD84-D8C8-42CA-B136-55A390234309}" dt="2024-11-15T13:43:48.070" v="1495" actId="313"/>
          <ac:spMkLst>
            <pc:docMk/>
            <pc:sldMk cId="3555638555" sldId="287"/>
            <ac:spMk id="39" creationId="{3C34A5EE-A4ED-C5D8-938D-B2E8C833CD45}"/>
          </ac:spMkLst>
        </pc:spChg>
        <pc:spChg chg="add mod">
          <ac:chgData name="Cirino PIETRO ANDREA" userId="06373c25-59ec-41ba-8008-fd845f0b8aed" providerId="ADAL" clId="{7AB1CD84-D8C8-42CA-B136-55A390234309}" dt="2024-11-15T13:43:18.997" v="1477" actId="313"/>
          <ac:spMkLst>
            <pc:docMk/>
            <pc:sldMk cId="3555638555" sldId="287"/>
            <ac:spMk id="40" creationId="{8BB8E32C-8F06-B5E8-A0D2-67A690213447}"/>
          </ac:spMkLst>
        </pc:sp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2:49:20.675" v="850" actId="1076"/>
          <ac:picMkLst>
            <pc:docMk/>
            <pc:sldMk cId="3555638555" sldId="287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09:36:55.560" v="270" actId="478"/>
          <ac:picMkLst>
            <pc:docMk/>
            <pc:sldMk cId="3555638555" sldId="287"/>
            <ac:picMk id="25" creationId="{95098834-83F8-9099-4B23-31D23462ACBA}"/>
          </ac:picMkLst>
        </pc:picChg>
        <pc:picChg chg="mod">
          <ac:chgData name="Cirino PIETRO ANDREA" userId="06373c25-59ec-41ba-8008-fd845f0b8aed" providerId="ADAL" clId="{7AB1CD84-D8C8-42CA-B136-55A390234309}" dt="2024-11-15T12:48:58.517" v="844" actId="1076"/>
          <ac:picMkLst>
            <pc:docMk/>
            <pc:sldMk cId="3555638555" sldId="287"/>
            <ac:picMk id="28" creationId="{A8CF84FE-632F-8D74-1FF3-C07DF2F74BDE}"/>
          </ac:picMkLst>
        </pc:picChg>
        <pc:picChg chg="mod">
          <ac:chgData name="Cirino PIETRO ANDREA" userId="06373c25-59ec-41ba-8008-fd845f0b8aed" providerId="ADAL" clId="{7AB1CD84-D8C8-42CA-B136-55A390234309}" dt="2024-11-15T12:48:55.386" v="843" actId="1076"/>
          <ac:picMkLst>
            <pc:docMk/>
            <pc:sldMk cId="3555638555" sldId="287"/>
            <ac:picMk id="31" creationId="{DE770228-9DF9-659C-21B9-7A693140875C}"/>
          </ac:picMkLst>
        </pc:picChg>
        <pc:cxnChg chg="add del mod">
          <ac:chgData name="Cirino PIETRO ANDREA" userId="06373c25-59ec-41ba-8008-fd845f0b8aed" providerId="ADAL" clId="{7AB1CD84-D8C8-42CA-B136-55A390234309}" dt="2024-11-15T09:38:00.224" v="282" actId="478"/>
          <ac:cxnSpMkLst>
            <pc:docMk/>
            <pc:sldMk cId="3555638555" sldId="287"/>
            <ac:cxnSpMk id="3" creationId="{60CA8DB6-91D2-950B-6945-C6BCB08AC04E}"/>
          </ac:cxnSpMkLst>
        </pc:cxnChg>
        <pc:cxnChg chg="add mod">
          <ac:chgData name="Cirino PIETRO ANDREA" userId="06373c25-59ec-41ba-8008-fd845f0b8aed" providerId="ADAL" clId="{7AB1CD84-D8C8-42CA-B136-55A390234309}" dt="2024-11-15T12:49:20.675" v="850" actId="1076"/>
          <ac:cxnSpMkLst>
            <pc:docMk/>
            <pc:sldMk cId="3555638555" sldId="287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6" creationId="{6E276464-83A6-C85C-5A59-020DE7F12C30}"/>
          </ac:cxnSpMkLst>
        </pc:cxnChg>
        <pc:cxnChg chg="del mod">
          <ac:chgData name="Cirino PIETRO ANDREA" userId="06373c25-59ec-41ba-8008-fd845f0b8aed" providerId="ADAL" clId="{7AB1CD84-D8C8-42CA-B136-55A390234309}" dt="2024-11-15T09:36:55.560" v="270" actId="478"/>
          <ac:cxnSpMkLst>
            <pc:docMk/>
            <pc:sldMk cId="3555638555" sldId="287"/>
            <ac:cxnSpMk id="19" creationId="{6736908D-E422-954A-7C24-A8991D3F1625}"/>
          </ac:cxnSpMkLst>
        </pc:cxnChg>
        <pc:cxnChg chg="add del mod">
          <ac:chgData name="Cirino PIETRO ANDREA" userId="06373c25-59ec-41ba-8008-fd845f0b8aed" providerId="ADAL" clId="{7AB1CD84-D8C8-42CA-B136-55A390234309}" dt="2024-11-15T12:49:37.920" v="857" actId="21"/>
          <ac:cxnSpMkLst>
            <pc:docMk/>
            <pc:sldMk cId="3555638555" sldId="287"/>
            <ac:cxnSpMk id="22" creationId="{8067C69D-2D6B-8D4A-A3E8-74F481B8A3E1}"/>
          </ac:cxnSpMkLst>
        </pc:cxnChg>
        <pc:cxnChg chg="add mod">
          <ac:chgData name="Cirino PIETRO ANDREA" userId="06373c25-59ec-41ba-8008-fd845f0b8aed" providerId="ADAL" clId="{7AB1CD84-D8C8-42CA-B136-55A390234309}" dt="2024-11-15T12:49:42.979" v="860" actId="14100"/>
          <ac:cxnSpMkLst>
            <pc:docMk/>
            <pc:sldMk cId="3555638555" sldId="287"/>
            <ac:cxnSpMk id="30" creationId="{B45044A4-9E33-9468-28D8-45198A0535DC}"/>
          </ac:cxnSpMkLst>
        </pc:cxnChg>
      </pc:sldChg>
      <pc:sldChg chg="add del">
        <pc:chgData name="Cirino PIETRO ANDREA" userId="06373c25-59ec-41ba-8008-fd845f0b8aed" providerId="ADAL" clId="{7AB1CD84-D8C8-42CA-B136-55A390234309}" dt="2024-11-15T09:44:31.951" v="295" actId="47"/>
        <pc:sldMkLst>
          <pc:docMk/>
          <pc:sldMk cId="222039649" sldId="288"/>
        </pc:sldMkLst>
      </pc:sldChg>
      <pc:sldChg chg="addSp delSp modSp new mod modAnim">
        <pc:chgData name="Cirino PIETRO ANDREA" userId="06373c25-59ec-41ba-8008-fd845f0b8aed" providerId="ADAL" clId="{7AB1CD84-D8C8-42CA-B136-55A390234309}" dt="2024-11-15T13:47:13.492" v="1532"/>
        <pc:sldMkLst>
          <pc:docMk/>
          <pc:sldMk cId="2493950241" sldId="288"/>
        </pc:sldMkLst>
        <pc:spChg chg="mod">
          <ac:chgData name="Cirino PIETRO ANDREA" userId="06373c25-59ec-41ba-8008-fd845f0b8aed" providerId="ADAL" clId="{7AB1CD84-D8C8-42CA-B136-55A390234309}" dt="2024-11-15T10:00:55.359" v="454" actId="20577"/>
          <ac:spMkLst>
            <pc:docMk/>
            <pc:sldMk cId="2493950241" sldId="288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5" creationId="{FC14C437-0E04-B446-5EB4-9859F2440038}"/>
          </ac:spMkLst>
        </pc:spChg>
        <pc:spChg chg="add mod">
          <ac:chgData name="Cirino PIETRO ANDREA" userId="06373c25-59ec-41ba-8008-fd845f0b8aed" providerId="ADAL" clId="{7AB1CD84-D8C8-42CA-B136-55A390234309}" dt="2024-11-15T10:03:17.954" v="513" actId="1076"/>
          <ac:spMkLst>
            <pc:docMk/>
            <pc:sldMk cId="2493950241" sldId="288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2:13.226" v="475" actId="1076"/>
          <ac:spMkLst>
            <pc:docMk/>
            <pc:sldMk cId="2493950241" sldId="288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7AB1CD84-D8C8-42CA-B136-55A390234309}" dt="2024-11-15T10:02:52.748" v="507" actId="1076"/>
          <ac:spMkLst>
            <pc:docMk/>
            <pc:sldMk cId="2493950241" sldId="288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7AB1CD84-D8C8-42CA-B136-55A390234309}" dt="2024-11-15T13:46:38.848" v="1527" actId="1076"/>
          <ac:spMkLst>
            <pc:docMk/>
            <pc:sldMk cId="2493950241" sldId="288"/>
            <ac:spMk id="20" creationId="{5165A1D5-EADA-0C1A-8280-1A4A246C598D}"/>
          </ac:spMkLst>
        </pc:spChg>
        <pc:spChg chg="add mod">
          <ac:chgData name="Cirino PIETRO ANDREA" userId="06373c25-59ec-41ba-8008-fd845f0b8aed" providerId="ADAL" clId="{7AB1CD84-D8C8-42CA-B136-55A390234309}" dt="2024-11-15T13:46:41.194" v="1528" actId="1076"/>
          <ac:spMkLst>
            <pc:docMk/>
            <pc:sldMk cId="2493950241" sldId="288"/>
            <ac:spMk id="21" creationId="{49DCC63B-3B5E-84F8-646C-1CB7BB175C42}"/>
          </ac:spMkLst>
        </pc:spChg>
        <pc:spChg chg="add mod">
          <ac:chgData name="Cirino PIETRO ANDREA" userId="06373c25-59ec-41ba-8008-fd845f0b8aed" providerId="ADAL" clId="{7AB1CD84-D8C8-42CA-B136-55A390234309}" dt="2024-11-15T13:46:47.600" v="1530" actId="1076"/>
          <ac:spMkLst>
            <pc:docMk/>
            <pc:sldMk cId="2493950241" sldId="288"/>
            <ac:spMk id="22" creationId="{5FD54EA9-B471-9693-5BEC-87C2D1BDD8AE}"/>
          </ac:spMkLst>
        </pc:sp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7AB1CD84-D8C8-42CA-B136-55A390234309}" dt="2024-11-15T10:02:13.226" v="475" actId="1076"/>
          <ac:picMkLst>
            <pc:docMk/>
            <pc:sldMk cId="2493950241" sldId="288"/>
            <ac:picMk id="9" creationId="{56E2A156-3D43-6557-3DE0-CF8D9400CA6A}"/>
          </ac:picMkLst>
        </pc:picChg>
        <pc:picChg chg="add del mod">
          <ac:chgData name="Cirino PIETRO ANDREA" userId="06373c25-59ec-41ba-8008-fd845f0b8aed" providerId="ADAL" clId="{7AB1CD84-D8C8-42CA-B136-55A390234309}" dt="2024-11-15T09:59:36.827" v="440" actId="478"/>
          <ac:picMkLst>
            <pc:docMk/>
            <pc:sldMk cId="2493950241" sldId="288"/>
            <ac:picMk id="11" creationId="{67F3FE7C-BB42-35AE-C88D-AD465B24E99E}"/>
          </ac:picMkLst>
        </pc:picChg>
        <pc:picChg chg="add mod">
          <ac:chgData name="Cirino PIETRO ANDREA" userId="06373c25-59ec-41ba-8008-fd845f0b8aed" providerId="ADAL" clId="{7AB1CD84-D8C8-42CA-B136-55A390234309}" dt="2024-11-15T13:46:45.171" v="1529" actId="1076"/>
          <ac:picMkLst>
            <pc:docMk/>
            <pc:sldMk cId="2493950241" sldId="288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7AB1CD84-D8C8-42CA-B136-55A390234309}" dt="2024-11-15T10:03:02.349" v="509"/>
          <ac:cxnSpMkLst>
            <pc:docMk/>
            <pc:sldMk cId="2493950241" sldId="288"/>
            <ac:cxnSpMk id="16" creationId="{D142F40B-7CA8-0388-1B24-7C2702C6A242}"/>
          </ac:cxnSpMkLst>
        </pc:cxnChg>
        <pc:cxnChg chg="add mod">
          <ac:chgData name="Cirino PIETRO ANDREA" userId="06373c25-59ec-41ba-8008-fd845f0b8aed" providerId="ADAL" clId="{7AB1CD84-D8C8-42CA-B136-55A390234309}" dt="2024-11-15T13:46:45.171" v="1529" actId="1076"/>
          <ac:cxnSpMkLst>
            <pc:docMk/>
            <pc:sldMk cId="2493950241" sldId="288"/>
            <ac:cxnSpMk id="17" creationId="{162FDF1D-F80F-2F59-B86C-D9EEED16938E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48:24.331" v="1537"/>
        <pc:sldMkLst>
          <pc:docMk/>
          <pc:sldMk cId="3318333246" sldId="289"/>
        </pc:sldMkLst>
        <pc:spChg chg="mod">
          <ac:chgData name="Cirino PIETRO ANDREA" userId="06373c25-59ec-41ba-8008-fd845f0b8aed" providerId="ADAL" clId="{7AB1CD84-D8C8-42CA-B136-55A390234309}" dt="2024-11-15T10:05:24.824" v="552" actId="20577"/>
          <ac:spMkLst>
            <pc:docMk/>
            <pc:sldMk cId="3318333246" sldId="289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7AB1CD84-D8C8-42CA-B136-55A390234309}" dt="2024-11-15T10:04:59.476" v="533" actId="1076"/>
          <ac:spMkLst>
            <pc:docMk/>
            <pc:sldMk cId="3318333246" sldId="289"/>
            <ac:spMk id="3" creationId="{319262B3-CF1E-2871-DE07-9195F21CEBC6}"/>
          </ac:spMkLst>
        </pc:spChg>
        <pc:spChg chg="mod">
          <ac:chgData name="Cirino PIETRO ANDREA" userId="06373c25-59ec-41ba-8008-fd845f0b8aed" providerId="ADAL" clId="{7AB1CD84-D8C8-42CA-B136-55A390234309}" dt="2024-11-15T10:07:02.856" v="573" actId="1076"/>
          <ac:spMkLst>
            <pc:docMk/>
            <pc:sldMk cId="3318333246" sldId="289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05:14.088" v="537" actId="478"/>
          <ac:spMkLst>
            <pc:docMk/>
            <pc:sldMk cId="3318333246" sldId="289"/>
            <ac:spMk id="6" creationId="{E370DF75-3E98-2F7F-531B-E1153D2399A1}"/>
          </ac:spMkLst>
        </pc:spChg>
        <pc:spChg chg="add mod">
          <ac:chgData name="Cirino PIETRO ANDREA" userId="06373c25-59ec-41ba-8008-fd845f0b8aed" providerId="ADAL" clId="{7AB1CD84-D8C8-42CA-B136-55A390234309}" dt="2024-11-15T10:09:07.657" v="626" actId="14100"/>
          <ac:spMkLst>
            <pc:docMk/>
            <pc:sldMk cId="3318333246" sldId="289"/>
            <ac:spMk id="12" creationId="{87B65E5B-D689-0759-0B43-218396106F44}"/>
          </ac:spMkLst>
        </pc:spChg>
        <pc:spChg chg="add mod">
          <ac:chgData name="Cirino PIETRO ANDREA" userId="06373c25-59ec-41ba-8008-fd845f0b8aed" providerId="ADAL" clId="{7AB1CD84-D8C8-42CA-B136-55A390234309}" dt="2024-11-15T10:09:30.980" v="630" actId="1076"/>
          <ac:spMkLst>
            <pc:docMk/>
            <pc:sldMk cId="3318333246" sldId="289"/>
            <ac:spMk id="20" creationId="{5ADA1B3B-37E4-448F-C4BD-4C6F3357D2B3}"/>
          </ac:spMkLst>
        </pc:spChg>
        <pc:spChg chg="add mod">
          <ac:chgData name="Cirino PIETRO ANDREA" userId="06373c25-59ec-41ba-8008-fd845f0b8aed" providerId="ADAL" clId="{7AB1CD84-D8C8-42CA-B136-55A390234309}" dt="2024-11-15T13:43:22.638" v="1481" actId="313"/>
          <ac:spMkLst>
            <pc:docMk/>
            <pc:sldMk cId="3318333246" sldId="289"/>
            <ac:spMk id="40" creationId="{7805618D-A873-3F65-BECF-F0CC588F6ED0}"/>
          </ac:spMkLst>
        </pc:spChg>
        <pc:spChg chg="add mod">
          <ac:chgData name="Cirino PIETRO ANDREA" userId="06373c25-59ec-41ba-8008-fd845f0b8aed" providerId="ADAL" clId="{7AB1CD84-D8C8-42CA-B136-55A390234309}" dt="2024-11-15T13:47:40.615" v="1533" actId="1076"/>
          <ac:spMkLst>
            <pc:docMk/>
            <pc:sldMk cId="3318333246" sldId="289"/>
            <ac:spMk id="41" creationId="{22F1F2A0-77E3-D9A7-9C6A-9188BEA3CE5D}"/>
          </ac:spMkLst>
        </pc:spChg>
        <pc:spChg chg="add mod">
          <ac:chgData name="Cirino PIETRO ANDREA" userId="06373c25-59ec-41ba-8008-fd845f0b8aed" providerId="ADAL" clId="{7AB1CD84-D8C8-42CA-B136-55A390234309}" dt="2024-11-15T13:47:44.141" v="1534" actId="1076"/>
          <ac:spMkLst>
            <pc:docMk/>
            <pc:sldMk cId="3318333246" sldId="289"/>
            <ac:spMk id="42" creationId="{9183B410-94E5-08E6-D599-6EF7734409AD}"/>
          </ac:spMkLst>
        </pc:spChg>
        <pc:cxnChg chg="add mod">
          <ac:chgData name="Cirino PIETRO ANDREA" userId="06373c25-59ec-41ba-8008-fd845f0b8aed" providerId="ADAL" clId="{7AB1CD84-D8C8-42CA-B136-55A390234309}" dt="2024-11-15T10:05:06.382" v="536" actId="14100"/>
          <ac:cxnSpMkLst>
            <pc:docMk/>
            <pc:sldMk cId="3318333246" sldId="289"/>
            <ac:cxnSpMk id="8" creationId="{66C41A5A-BFE2-4154-B0A6-20C25F274D81}"/>
          </ac:cxnSpMkLst>
        </pc:cxnChg>
        <pc:cxnChg chg="add mod">
          <ac:chgData name="Cirino PIETRO ANDREA" userId="06373c25-59ec-41ba-8008-fd845f0b8aed" providerId="ADAL" clId="{7AB1CD84-D8C8-42CA-B136-55A390234309}" dt="2024-11-15T10:09:07.657" v="626" actId="14100"/>
          <ac:cxnSpMkLst>
            <pc:docMk/>
            <pc:sldMk cId="3318333246" sldId="289"/>
            <ac:cxnSpMk id="15" creationId="{040F089B-48B8-4061-255A-094981F8734D}"/>
          </ac:cxnSpMkLst>
        </pc:cxnChg>
        <pc:cxnChg chg="add del mod">
          <ac:chgData name="Cirino PIETRO ANDREA" userId="06373c25-59ec-41ba-8008-fd845f0b8aed" providerId="ADAL" clId="{7AB1CD84-D8C8-42CA-B136-55A390234309}" dt="2024-11-15T10:07:56.972" v="593" actId="478"/>
          <ac:cxnSpMkLst>
            <pc:docMk/>
            <pc:sldMk cId="3318333246" sldId="289"/>
            <ac:cxnSpMk id="24" creationId="{3475FBD6-07DD-B0A9-20D8-96B599961FD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6" creationId="{67F84A4F-C89A-08F4-3DA5-455D7694A111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29" creationId="{5096EA82-5976-8E16-3946-4F55EF6B1602}"/>
          </ac:cxnSpMkLst>
        </pc:cxnChg>
        <pc:cxnChg chg="add mod">
          <ac:chgData name="Cirino PIETRO ANDREA" userId="06373c25-59ec-41ba-8008-fd845f0b8aed" providerId="ADAL" clId="{7AB1CD84-D8C8-42CA-B136-55A390234309}" dt="2024-11-15T10:09:30.980" v="630" actId="1076"/>
          <ac:cxnSpMkLst>
            <pc:docMk/>
            <pc:sldMk cId="3318333246" sldId="289"/>
            <ac:cxnSpMk id="34" creationId="{3445D7BC-BC44-BB96-63D8-D93D770D9E0A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0:13:55.879" v="638" actId="1076"/>
        <pc:sldMkLst>
          <pc:docMk/>
          <pc:sldMk cId="1870990245" sldId="290"/>
        </pc:sldMkLst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5" creationId="{FC14C437-0E04-B446-5EB4-9859F2440038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7" creationId="{BE3B9975-7A14-917D-4229-770F710AAA66}"/>
          </ac:spMkLst>
        </pc:spChg>
        <pc:spChg chg="add del">
          <ac:chgData name="Cirino PIETRO ANDREA" userId="06373c25-59ec-41ba-8008-fd845f0b8aed" providerId="ADAL" clId="{7AB1CD84-D8C8-42CA-B136-55A390234309}" dt="2024-11-15T10:12:58.533" v="634" actId="22"/>
          <ac:spMkLst>
            <pc:docMk/>
            <pc:sldMk cId="1870990245" sldId="290"/>
            <ac:spMk id="10" creationId="{710C5A01-5DC3-71AA-A25C-F2505FE0D407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2" creationId="{87B65E5B-D689-0759-0B43-218396106F44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14" creationId="{0C75B2A6-192B-09E1-0B54-414A60D19426}"/>
          </ac:spMkLst>
        </pc:spChg>
        <pc:spChg chg="del">
          <ac:chgData name="Cirino PIETRO ANDREA" userId="06373c25-59ec-41ba-8008-fd845f0b8aed" providerId="ADAL" clId="{7AB1CD84-D8C8-42CA-B136-55A390234309}" dt="2024-11-15T10:12:37.700" v="632" actId="478"/>
          <ac:spMkLst>
            <pc:docMk/>
            <pc:sldMk cId="1870990245" sldId="290"/>
            <ac:spMk id="20" creationId="{5ADA1B3B-37E4-448F-C4BD-4C6F3357D2B3}"/>
          </ac:spMkLst>
        </pc:sp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4" creationId="{59D73A29-B855-C5CD-1122-DF06B2162A1F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9" creationId="{56E2A156-3D43-6557-3DE0-CF8D9400CA6A}"/>
          </ac:picMkLst>
        </pc:picChg>
        <pc:picChg chg="del">
          <ac:chgData name="Cirino PIETRO ANDREA" userId="06373c25-59ec-41ba-8008-fd845f0b8aed" providerId="ADAL" clId="{7AB1CD84-D8C8-42CA-B136-55A390234309}" dt="2024-11-15T10:12:37.700" v="632" actId="478"/>
          <ac:picMkLst>
            <pc:docMk/>
            <pc:sldMk cId="1870990245" sldId="290"/>
            <ac:picMk id="13" creationId="{39C55CD1-2F44-D816-D881-846330D9FD22}"/>
          </ac:picMkLst>
        </pc:picChg>
        <pc:picChg chg="add mod">
          <ac:chgData name="Cirino PIETRO ANDREA" userId="06373c25-59ec-41ba-8008-fd845f0b8aed" providerId="ADAL" clId="{7AB1CD84-D8C8-42CA-B136-55A390234309}" dt="2024-11-15T10:13:55.879" v="638" actId="1076"/>
          <ac:picMkLst>
            <pc:docMk/>
            <pc:sldMk cId="1870990245" sldId="290"/>
            <ac:picMk id="18" creationId="{C5B71177-2D12-7E8C-817D-78D504E2155C}"/>
          </ac:picMkLst>
        </pc:pic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6" creationId="{D142F40B-7CA8-0388-1B24-7C2702C6A24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17" creationId="{162FDF1D-F80F-2F59-B86C-D9EEED16938E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29" creationId="{5096EA82-5976-8E16-3946-4F55EF6B1602}"/>
          </ac:cxnSpMkLst>
        </pc:cxnChg>
        <pc:cxnChg chg="del mod">
          <ac:chgData name="Cirino PIETRO ANDREA" userId="06373c25-59ec-41ba-8008-fd845f0b8aed" providerId="ADAL" clId="{7AB1CD84-D8C8-42CA-B136-55A390234309}" dt="2024-11-15T10:12:37.700" v="632" actId="478"/>
          <ac:cxnSpMkLst>
            <pc:docMk/>
            <pc:sldMk cId="1870990245" sldId="290"/>
            <ac:cxnSpMk id="34" creationId="{3445D7BC-BC44-BB96-63D8-D93D770D9E0A}"/>
          </ac:cxnSpMkLst>
        </pc:cxnChg>
      </pc:sldChg>
      <pc:sldChg chg="addSp delSp modSp new mod">
        <pc:chgData name="Cirino PIETRO ANDREA" userId="06373c25-59ec-41ba-8008-fd845f0b8aed" providerId="ADAL" clId="{7AB1CD84-D8C8-42CA-B136-55A390234309}" dt="2024-11-15T13:06:45.471" v="1051" actId="1076"/>
        <pc:sldMkLst>
          <pc:docMk/>
          <pc:sldMk cId="2484726018" sldId="291"/>
        </pc:sldMkLst>
        <pc:spChg chg="add del mod">
          <ac:chgData name="Cirino PIETRO ANDREA" userId="06373c25-59ec-41ba-8008-fd845f0b8aed" providerId="ADAL" clId="{7AB1CD84-D8C8-42CA-B136-55A390234309}" dt="2024-11-15T13:05:21.663" v="1033" actId="1076"/>
          <ac:spMkLst>
            <pc:docMk/>
            <pc:sldMk cId="2484726018" sldId="291"/>
            <ac:spMk id="2" creationId="{103FA0CC-6940-CF5B-C9B6-FEB773BA5E89}"/>
          </ac:spMkLst>
        </pc:spChg>
        <pc:spChg chg="add del mod">
          <ac:chgData name="Cirino PIETRO ANDREA" userId="06373c25-59ec-41ba-8008-fd845f0b8aed" providerId="ADAL" clId="{7AB1CD84-D8C8-42CA-B136-55A390234309}" dt="2024-11-15T13:06:38.517" v="1049" actId="478"/>
          <ac:spMkLst>
            <pc:docMk/>
            <pc:sldMk cId="2484726018" sldId="291"/>
            <ac:spMk id="6" creationId="{80273B1D-7BC9-EEBC-AE2F-954083113117}"/>
          </ac:spMkLst>
        </pc:spChg>
        <pc:spChg chg="add del mod">
          <ac:chgData name="Cirino PIETRO ANDREA" userId="06373c25-59ec-41ba-8008-fd845f0b8aed" providerId="ADAL" clId="{7AB1CD84-D8C8-42CA-B136-55A390234309}" dt="2024-11-15T13:06:35.848" v="1048" actId="478"/>
          <ac:spMkLst>
            <pc:docMk/>
            <pc:sldMk cId="2484726018" sldId="291"/>
            <ac:spMk id="7" creationId="{8AE59960-6187-33AE-C9F4-F87CF35507C9}"/>
          </ac:spMkLst>
        </pc:spChg>
        <pc:spChg chg="add del mod">
          <ac:chgData name="Cirino PIETRO ANDREA" userId="06373c25-59ec-41ba-8008-fd845f0b8aed" providerId="ADAL" clId="{7AB1CD84-D8C8-42CA-B136-55A390234309}" dt="2024-11-15T13:05:21.277" v="1032" actId="21"/>
          <ac:spMkLst>
            <pc:docMk/>
            <pc:sldMk cId="2484726018" sldId="291"/>
            <ac:spMk id="9" creationId="{B4D8938C-0445-4F5A-B41D-798A0FCE068E}"/>
          </ac:spMkLst>
        </pc:spChg>
        <pc:graphicFrameChg chg="add del mod">
          <ac:chgData name="Cirino PIETRO ANDREA" userId="06373c25-59ec-41ba-8008-fd845f0b8aed" providerId="ADAL" clId="{7AB1CD84-D8C8-42CA-B136-55A390234309}" dt="2024-11-15T10:38:54.252" v="653" actId="478"/>
          <ac:graphicFrameMkLst>
            <pc:docMk/>
            <pc:sldMk cId="2484726018" sldId="291"/>
            <ac:graphicFrameMk id="3" creationId="{76CABBE1-CD27-B091-028C-7D912642B63F}"/>
          </ac:graphicFrameMkLst>
        </pc:graphicFrameChg>
        <pc:graphicFrameChg chg="add mod modGraphic">
          <ac:chgData name="Cirino PIETRO ANDREA" userId="06373c25-59ec-41ba-8008-fd845f0b8aed" providerId="ADAL" clId="{7AB1CD84-D8C8-42CA-B136-55A390234309}" dt="2024-11-15T13:06:45.471" v="1051" actId="1076"/>
          <ac:graphicFrameMkLst>
            <pc:docMk/>
            <pc:sldMk cId="2484726018" sldId="291"/>
            <ac:graphicFrameMk id="4" creationId="{A633ABAB-6260-AF7C-ED5D-C6132A81620E}"/>
          </ac:graphicFrameMkLst>
        </pc:graphicFrameChg>
        <pc:graphicFrameChg chg="add del mod modGraphic">
          <ac:chgData name="Cirino PIETRO ANDREA" userId="06373c25-59ec-41ba-8008-fd845f0b8aed" providerId="ADAL" clId="{7AB1CD84-D8C8-42CA-B136-55A390234309}" dt="2024-11-15T13:06:35.848" v="1048" actId="478"/>
          <ac:graphicFrameMkLst>
            <pc:docMk/>
            <pc:sldMk cId="2484726018" sldId="291"/>
            <ac:graphicFrameMk id="5" creationId="{2731C445-BCB7-CBC9-0767-A61D925E9A9E}"/>
          </ac:graphicFrameMkLst>
        </pc:graphicFrameChg>
      </pc:sldChg>
      <pc:sldChg chg="addSp modSp add mod modAnim">
        <pc:chgData name="Cirino PIETRO ANDREA" userId="06373c25-59ec-41ba-8008-fd845f0b8aed" providerId="ADAL" clId="{7AB1CD84-D8C8-42CA-B136-55A390234309}" dt="2024-11-15T13:50:01.866" v="1545"/>
        <pc:sldMkLst>
          <pc:docMk/>
          <pc:sldMk cId="2359923420" sldId="292"/>
        </pc:sldMkLst>
        <pc:spChg chg="mod">
          <ac:chgData name="Cirino PIETRO ANDREA" userId="06373c25-59ec-41ba-8008-fd845f0b8aed" providerId="ADAL" clId="{7AB1CD84-D8C8-42CA-B136-55A390234309}" dt="2024-11-15T10:59:57.833" v="816" actId="20577"/>
          <ac:spMkLst>
            <pc:docMk/>
            <pc:sldMk cId="2359923420" sldId="292"/>
            <ac:spMk id="2" creationId="{83845F03-F68F-DE40-D18C-059621DB59D0}"/>
          </ac:spMkLst>
        </pc:spChg>
        <pc:spChg chg="add mod">
          <ac:chgData name="Cirino PIETRO ANDREA" userId="06373c25-59ec-41ba-8008-fd845f0b8aed" providerId="ADAL" clId="{7AB1CD84-D8C8-42CA-B136-55A390234309}" dt="2024-11-15T13:43:24.864" v="1484" actId="313"/>
          <ac:spMkLst>
            <pc:docMk/>
            <pc:sldMk cId="2359923420" sldId="292"/>
            <ac:spMk id="3" creationId="{ABD7A5C1-5AE7-A310-4DD6-53F7324AE43A}"/>
          </ac:spMkLst>
        </pc:spChg>
        <pc:spChg chg="add mod">
          <ac:chgData name="Cirino PIETRO ANDREA" userId="06373c25-59ec-41ba-8008-fd845f0b8aed" providerId="ADAL" clId="{7AB1CD84-D8C8-42CA-B136-55A390234309}" dt="2024-11-15T13:43:51.127" v="1499" actId="313"/>
          <ac:spMkLst>
            <pc:docMk/>
            <pc:sldMk cId="2359923420" sldId="292"/>
            <ac:spMk id="5" creationId="{3521A9BA-D28D-DEAA-6CE7-BAEC0D8308C8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7:00.276" v="1437" actId="1076"/>
          <ac:spMkLst>
            <pc:docMk/>
            <pc:sldMk cId="2359923420" sldId="292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6:58.292" v="1436" actId="1076"/>
          <ac:spMkLst>
            <pc:docMk/>
            <pc:sldMk cId="2359923420" sldId="292"/>
            <ac:spMk id="35" creationId="{66BD7D2D-906A-6C8D-A387-B4533C85303C}"/>
          </ac:spMkLst>
        </pc:spChg>
        <pc:picChg chg="mod">
          <ac:chgData name="Cirino PIETRO ANDREA" userId="06373c25-59ec-41ba-8008-fd845f0b8aed" providerId="ADAL" clId="{7AB1CD84-D8C8-42CA-B136-55A390234309}" dt="2024-11-15T13:36:58.292" v="1436" actId="1076"/>
          <ac:picMkLst>
            <pc:docMk/>
            <pc:sldMk cId="2359923420" sldId="292"/>
            <ac:picMk id="4" creationId="{F18C5E59-ACDC-26E5-8171-BC9B9F29FA3C}"/>
          </ac:picMkLst>
        </pc:pic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7:00.276" v="1437" actId="1076"/>
          <ac:cxnSpMkLst>
            <pc:docMk/>
            <pc:sldMk cId="2359923420" sldId="292"/>
            <ac:cxnSpMk id="19" creationId="{6736908D-E422-954A-7C24-A8991D3F1625}"/>
          </ac:cxnSpMkLst>
        </pc:cxnChg>
      </pc:sldChg>
      <pc:sldChg chg="add del ord">
        <pc:chgData name="Cirino PIETRO ANDREA" userId="06373c25-59ec-41ba-8008-fd845f0b8aed" providerId="ADAL" clId="{7AB1CD84-D8C8-42CA-B136-55A390234309}" dt="2024-11-15T10:57:51.809" v="794" actId="47"/>
        <pc:sldMkLst>
          <pc:docMk/>
          <pc:sldMk cId="286882581" sldId="293"/>
        </pc:sldMkLst>
      </pc:sldChg>
      <pc:sldChg chg="addSp modSp add del">
        <pc:chgData name="Cirino PIETRO ANDREA" userId="06373c25-59ec-41ba-8008-fd845f0b8aed" providerId="ADAL" clId="{7AB1CD84-D8C8-42CA-B136-55A390234309}" dt="2024-11-15T13:35:23.148" v="1431" actId="47"/>
        <pc:sldMkLst>
          <pc:docMk/>
          <pc:sldMk cId="3424583821" sldId="293"/>
        </pc:sldMkLst>
        <pc:spChg chg="add mod">
          <ac:chgData name="Cirino PIETRO ANDREA" userId="06373c25-59ec-41ba-8008-fd845f0b8aed" providerId="ADAL" clId="{7AB1CD84-D8C8-42CA-B136-55A390234309}" dt="2024-11-15T10:58:01.145" v="796"/>
          <ac:spMkLst>
            <pc:docMk/>
            <pc:sldMk cId="3424583821" sldId="293"/>
            <ac:spMk id="3" creationId="{BF07EEE8-82A9-2DD4-8B08-83D478597054}"/>
          </ac:spMkLst>
        </pc:spChg>
      </pc:sldChg>
      <pc:sldChg chg="addSp delSp modSp add mod modAnim">
        <pc:chgData name="Cirino PIETRO ANDREA" userId="06373c25-59ec-41ba-8008-fd845f0b8aed" providerId="ADAL" clId="{7AB1CD84-D8C8-42CA-B136-55A390234309}" dt="2024-11-15T13:43:45.184" v="1491" actId="313"/>
        <pc:sldMkLst>
          <pc:docMk/>
          <pc:sldMk cId="3306594494" sldId="294"/>
        </pc:sldMkLst>
        <pc:spChg chg="mod">
          <ac:chgData name="Cirino PIETRO ANDREA" userId="06373c25-59ec-41ba-8008-fd845f0b8aed" providerId="ADAL" clId="{7AB1CD84-D8C8-42CA-B136-55A390234309}" dt="2024-11-15T12:45:56.153" v="828" actId="20577"/>
          <ac:spMkLst>
            <pc:docMk/>
            <pc:sldMk cId="3306594494" sldId="294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2:46:38.114" v="836" actId="1076"/>
          <ac:spMkLst>
            <pc:docMk/>
            <pc:sldMk cId="3306594494" sldId="294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2:46:17.530" v="831" actId="1076"/>
          <ac:spMkLst>
            <pc:docMk/>
            <pc:sldMk cId="3306594494" sldId="294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2:46:08.149" v="830" actId="478"/>
          <ac:spMkLst>
            <pc:docMk/>
            <pc:sldMk cId="3306594494" sldId="294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3:40:53.940" v="1465" actId="1076"/>
          <ac:spMkLst>
            <pc:docMk/>
            <pc:sldMk cId="3306594494" sldId="294"/>
            <ac:spMk id="17" creationId="{EB686AB4-3173-CDF9-EC8E-5B12EA4138ED}"/>
          </ac:spMkLst>
        </pc:spChg>
        <pc:spChg chg="add del mod">
          <ac:chgData name="Cirino PIETRO ANDREA" userId="06373c25-59ec-41ba-8008-fd845f0b8aed" providerId="ADAL" clId="{7AB1CD84-D8C8-42CA-B136-55A390234309}" dt="2024-11-15T13:29:52.704" v="1394" actId="478"/>
          <ac:spMkLst>
            <pc:docMk/>
            <pc:sldMk cId="3306594494" sldId="294"/>
            <ac:spMk id="18" creationId="{63389DC7-A79F-8ACA-9699-2E221B45CD9B}"/>
          </ac:spMkLst>
        </pc:spChg>
        <pc:spChg chg="mod">
          <ac:chgData name="Cirino PIETRO ANDREA" userId="06373c25-59ec-41ba-8008-fd845f0b8aed" providerId="ADAL" clId="{7AB1CD84-D8C8-42CA-B136-55A390234309}" dt="2024-11-15T12:46:54.363" v="840" actId="20577"/>
          <ac:spMkLst>
            <pc:docMk/>
            <pc:sldMk cId="3306594494" sldId="294"/>
            <ac:spMk id="19" creationId="{4C5C0084-5E6E-376D-D718-8A53B848D606}"/>
          </ac:spMkLst>
        </pc:spChg>
        <pc:spChg chg="add mod">
          <ac:chgData name="Cirino PIETRO ANDREA" userId="06373c25-59ec-41ba-8008-fd845f0b8aed" providerId="ADAL" clId="{7AB1CD84-D8C8-42CA-B136-55A390234309}" dt="2024-11-15T13:43:45.184" v="1491" actId="313"/>
          <ac:spMkLst>
            <pc:docMk/>
            <pc:sldMk cId="3306594494" sldId="294"/>
            <ac:spMk id="20" creationId="{ACFC0671-FC8A-6472-C8B8-F70D6B45CFF3}"/>
          </ac:spMkLst>
        </pc:spChg>
        <pc:spChg chg="mod">
          <ac:chgData name="Cirino PIETRO ANDREA" userId="06373c25-59ec-41ba-8008-fd845f0b8aed" providerId="ADAL" clId="{7AB1CD84-D8C8-42CA-B136-55A390234309}" dt="2024-11-15T12:46:34.161" v="835" actId="1076"/>
          <ac:spMkLst>
            <pc:docMk/>
            <pc:sldMk cId="3306594494" sldId="294"/>
            <ac:spMk id="31" creationId="{8D1899A9-AEBF-EF3B-7310-20AA96E7AAF0}"/>
          </ac:spMkLst>
        </pc:sp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4" creationId="{F18C5E59-ACDC-26E5-8171-BC9B9F29FA3C}"/>
          </ac:picMkLst>
        </pc:picChg>
        <pc:picChg chg="del">
          <ac:chgData name="Cirino PIETRO ANDREA" userId="06373c25-59ec-41ba-8008-fd845f0b8aed" providerId="ADAL" clId="{7AB1CD84-D8C8-42CA-B136-55A390234309}" dt="2024-11-15T12:46:07.370" v="829" actId="478"/>
          <ac:picMkLst>
            <pc:docMk/>
            <pc:sldMk cId="3306594494" sldId="294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2:46:17.530" v="831" actId="1076"/>
          <ac:picMkLst>
            <pc:docMk/>
            <pc:sldMk cId="3306594494" sldId="294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2:46:25.218" v="833" actId="14100"/>
          <ac:cxnSpMkLst>
            <pc:docMk/>
            <pc:sldMk cId="3306594494" sldId="294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2:46:21.711" v="832" actId="14100"/>
          <ac:cxnSpMkLst>
            <pc:docMk/>
            <pc:sldMk cId="3306594494" sldId="294"/>
            <ac:cxnSpMk id="26" creationId="{45222929-220E-3D37-5B7B-E5591FF72394}"/>
          </ac:cxnSpMkLst>
        </pc:cxnChg>
      </pc:sldChg>
      <pc:sldChg chg="addSp modSp add mod modAnim">
        <pc:chgData name="Cirino PIETRO ANDREA" userId="06373c25-59ec-41ba-8008-fd845f0b8aed" providerId="ADAL" clId="{7AB1CD84-D8C8-42CA-B136-55A390234309}" dt="2024-11-15T13:50:59.485" v="1547"/>
        <pc:sldMkLst>
          <pc:docMk/>
          <pc:sldMk cId="1581046608" sldId="295"/>
        </pc:sldMkLst>
        <pc:spChg chg="mod">
          <ac:chgData name="Cirino PIETRO ANDREA" userId="06373c25-59ec-41ba-8008-fd845f0b8aed" providerId="ADAL" clId="{7AB1CD84-D8C8-42CA-B136-55A390234309}" dt="2024-11-15T12:52:26.628" v="871" actId="20577"/>
          <ac:spMkLst>
            <pc:docMk/>
            <pc:sldMk cId="1581046608" sldId="295"/>
            <ac:spMk id="2" creationId="{83845F03-F68F-DE40-D18C-059621DB59D0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37:33.226" v="1439" actId="1076"/>
          <ac:spMkLst>
            <pc:docMk/>
            <pc:sldMk cId="1581046608" sldId="295"/>
            <ac:spMk id="11" creationId="{5858514D-2AF9-6D00-3D14-2B58CFD7DD6F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2" creationId="{3F16A4FB-43DA-94F8-4BC2-7608C12C2C69}"/>
          </ac:spMkLst>
        </pc:spChg>
        <pc:spChg chg="add mod">
          <ac:chgData name="Cirino PIETRO ANDREA" userId="06373c25-59ec-41ba-8008-fd845f0b8aed" providerId="ADAL" clId="{7AB1CD84-D8C8-42CA-B136-55A390234309}" dt="2024-11-15T13:43:25.560" v="1485" actId="313"/>
          <ac:spMkLst>
            <pc:docMk/>
            <pc:sldMk cId="1581046608" sldId="295"/>
            <ac:spMk id="14" creationId="{D4CDAE0D-FE03-7AD9-2735-4B765DFBDED0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17" creationId="{EB686AB4-3173-CDF9-EC8E-5B12EA4138ED}"/>
          </ac:spMkLst>
        </pc:spChg>
        <pc:spChg chg="add mod">
          <ac:chgData name="Cirino PIETRO ANDREA" userId="06373c25-59ec-41ba-8008-fd845f0b8aed" providerId="ADAL" clId="{7AB1CD84-D8C8-42CA-B136-55A390234309}" dt="2024-11-15T13:43:51.847" v="1500" actId="313"/>
          <ac:spMkLst>
            <pc:docMk/>
            <pc:sldMk cId="1581046608" sldId="295"/>
            <ac:spMk id="18" creationId="{EC4D9CBF-DB00-8216-DC82-C34D29619307}"/>
          </ac:spMkLst>
        </pc:spChg>
        <pc:spChg chg="mod">
          <ac:chgData name="Cirino PIETRO ANDREA" userId="06373c25-59ec-41ba-8008-fd845f0b8aed" providerId="ADAL" clId="{7AB1CD84-D8C8-42CA-B136-55A390234309}" dt="2024-11-15T12:53:15.857" v="899" actId="1076"/>
          <ac:spMkLst>
            <pc:docMk/>
            <pc:sldMk cId="1581046608" sldId="295"/>
            <ac:spMk id="19" creationId="{4C5C0084-5E6E-376D-D718-8A53B848D606}"/>
          </ac:spMkLst>
        </pc:spChg>
        <pc:spChg chg="mod">
          <ac:chgData name="Cirino PIETRO ANDREA" userId="06373c25-59ec-41ba-8008-fd845f0b8aed" providerId="ADAL" clId="{7AB1CD84-D8C8-42CA-B136-55A390234309}" dt="2024-11-15T12:53:31.436" v="900" actId="1076"/>
          <ac:spMkLst>
            <pc:docMk/>
            <pc:sldMk cId="1581046608" sldId="295"/>
            <ac:spMk id="31" creationId="{8D1899A9-AEBF-EF3B-7310-20AA96E7AAF0}"/>
          </ac:spMkLst>
        </pc:sp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5" creationId="{B3BA98A4-7FF1-20E3-6396-367309C45143}"/>
          </ac:picMkLst>
        </pc:picChg>
        <pc:picChg chg="mod">
          <ac:chgData name="Cirino PIETRO ANDREA" userId="06373c25-59ec-41ba-8008-fd845f0b8aed" providerId="ADAL" clId="{7AB1CD84-D8C8-42CA-B136-55A390234309}" dt="2024-11-15T13:37:33.226" v="1439" actId="1076"/>
          <ac:picMkLst>
            <pc:docMk/>
            <pc:sldMk cId="1581046608" sldId="295"/>
            <ac:picMk id="16" creationId="{CA7E9700-9FB5-5682-F831-4A53A7E2A3ED}"/>
          </ac:picMkLst>
        </pc:pic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4" creationId="{5F689FBE-700B-5403-EA15-7E5E81203406}"/>
          </ac:cxnSpMkLst>
        </pc:cxnChg>
        <pc:cxnChg chg="mod">
          <ac:chgData name="Cirino PIETRO ANDREA" userId="06373c25-59ec-41ba-8008-fd845f0b8aed" providerId="ADAL" clId="{7AB1CD84-D8C8-42CA-B136-55A390234309}" dt="2024-11-15T13:37:33.226" v="1439" actId="1076"/>
          <ac:cxnSpMkLst>
            <pc:docMk/>
            <pc:sldMk cId="1581046608" sldId="295"/>
            <ac:cxnSpMk id="26" creationId="{45222929-220E-3D37-5B7B-E5591FF72394}"/>
          </ac:cxnSpMkLst>
        </pc:cxnChg>
      </pc:sldChg>
      <pc:sldChg chg="addSp delSp modSp add mod modAnim">
        <pc:chgData name="Cirino PIETRO ANDREA" userId="06373c25-59ec-41ba-8008-fd845f0b8aed" providerId="ADAL" clId="{7AB1CD84-D8C8-42CA-B136-55A390234309}" dt="2024-11-15T13:59:03.788" v="1579" actId="20577"/>
        <pc:sldMkLst>
          <pc:docMk/>
          <pc:sldMk cId="3207553317" sldId="296"/>
        </pc:sldMkLst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31.612" v="1390" actId="1076"/>
          <ac:spMkLst>
            <pc:docMk/>
            <pc:sldMk cId="3207553317" sldId="296"/>
            <ac:spMk id="8" creationId="{1B14A9F9-77EF-2758-C325-D371FD4B2806}"/>
          </ac:spMkLst>
        </pc:spChg>
        <pc:spChg chg="del">
          <ac:chgData name="Cirino PIETRO ANDREA" userId="06373c25-59ec-41ba-8008-fd845f0b8aed" providerId="ADAL" clId="{7AB1CD84-D8C8-42CA-B136-55A390234309}" dt="2024-11-15T13:13:51.250" v="1091" actId="478"/>
          <ac:spMkLst>
            <pc:docMk/>
            <pc:sldMk cId="3207553317" sldId="296"/>
            <ac:spMk id="9" creationId="{800420D7-DD3A-7E3F-F9B2-A56A51006244}"/>
          </ac:spMkLst>
        </pc:spChg>
        <pc:spChg chg="del">
          <ac:chgData name="Cirino PIETRO ANDREA" userId="06373c25-59ec-41ba-8008-fd845f0b8aed" providerId="ADAL" clId="{7AB1CD84-D8C8-42CA-B136-55A390234309}" dt="2024-11-15T13:13:48.777" v="1090" actId="478"/>
          <ac:spMkLst>
            <pc:docMk/>
            <pc:sldMk cId="3207553317" sldId="296"/>
            <ac:spMk id="10" creationId="{65B591DC-4CA5-03FE-F775-38F38C19AD5F}"/>
          </ac:spMkLst>
        </pc:spChg>
        <pc:spChg chg="del">
          <ac:chgData name="Cirino PIETRO ANDREA" userId="06373c25-59ec-41ba-8008-fd845f0b8aed" providerId="ADAL" clId="{7AB1CD84-D8C8-42CA-B136-55A390234309}" dt="2024-11-15T13:13:47.656" v="1089" actId="478"/>
          <ac:spMkLst>
            <pc:docMk/>
            <pc:sldMk cId="3207553317" sldId="296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57:02.930" v="1567" actId="20577"/>
          <ac:spMkLst>
            <pc:docMk/>
            <pc:sldMk cId="3207553317" sldId="296"/>
            <ac:spMk id="12" creationId="{1FF62054-20EB-F52B-5EDD-644CE5CD1983}"/>
          </ac:spMkLst>
        </pc:spChg>
        <pc:spChg chg="add mod">
          <ac:chgData name="Cirino PIETRO ANDREA" userId="06373c25-59ec-41ba-8008-fd845f0b8aed" providerId="ADAL" clId="{7AB1CD84-D8C8-42CA-B136-55A390234309}" dt="2024-11-15T13:59:03.788" v="1579" actId="20577"/>
          <ac:spMkLst>
            <pc:docMk/>
            <pc:sldMk cId="3207553317" sldId="296"/>
            <ac:spMk id="13" creationId="{D7944D5A-250D-5F7D-B9DD-1479AA34E779}"/>
          </ac:spMkLst>
        </pc:spChg>
        <pc:spChg chg="add mod">
          <ac:chgData name="Cirino PIETRO ANDREA" userId="06373c25-59ec-41ba-8008-fd845f0b8aed" providerId="ADAL" clId="{7AB1CD84-D8C8-42CA-B136-55A390234309}" dt="2024-11-15T13:43:11.127" v="1469" actId="313"/>
          <ac:spMkLst>
            <pc:docMk/>
            <pc:sldMk cId="3207553317" sldId="296"/>
            <ac:spMk id="14" creationId="{CD328B97-C707-E7A5-8095-6B32F39AE958}"/>
          </ac:spMkLst>
        </pc:spChg>
        <pc:spChg chg="add mod">
          <ac:chgData name="Cirino PIETRO ANDREA" userId="06373c25-59ec-41ba-8008-fd845f0b8aed" providerId="ADAL" clId="{7AB1CD84-D8C8-42CA-B136-55A390234309}" dt="2024-11-15T13:43:43.234" v="1488" actId="313"/>
          <ac:spMkLst>
            <pc:docMk/>
            <pc:sldMk cId="3207553317" sldId="296"/>
            <ac:spMk id="15" creationId="{3B093486-3C91-52A3-6A4A-A5DFCDFAFA8E}"/>
          </ac:spMkLst>
        </pc:sp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31.612" v="1390" actId="1076"/>
          <ac:picMkLst>
            <pc:docMk/>
            <pc:sldMk cId="3207553317" sldId="296"/>
            <ac:picMk id="4" creationId="{F18C5E59-ACDC-26E5-8171-BC9B9F29FA3C}"/>
          </ac:picMkLst>
        </pc:picChg>
      </pc:sldChg>
      <pc:sldChg chg="addSp modSp add mod">
        <pc:chgData name="Cirino PIETRO ANDREA" userId="06373c25-59ec-41ba-8008-fd845f0b8aed" providerId="ADAL" clId="{7AB1CD84-D8C8-42CA-B136-55A390234309}" dt="2024-11-15T13:44:34.778" v="1520" actId="20577"/>
        <pc:sldMkLst>
          <pc:docMk/>
          <pc:sldMk cId="4048341618" sldId="297"/>
        </pc:sldMkLst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5" creationId="{3950C2C1-C2E9-D8CD-D0D0-2BA8B7542244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6" creationId="{B448281F-D8EE-B567-D6E1-44BED3FAF111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7" creationId="{3B818115-7B6A-172C-5886-3EAA111B888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8" creationId="{1B14A9F9-77EF-2758-C325-D371FD4B2806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9" creationId="{800420D7-DD3A-7E3F-F9B2-A56A51006244}"/>
          </ac:spMkLst>
        </pc:spChg>
        <pc:spChg chg="mod">
          <ac:chgData name="Cirino PIETRO ANDREA" userId="06373c25-59ec-41ba-8008-fd845f0b8aed" providerId="ADAL" clId="{7AB1CD84-D8C8-42CA-B136-55A390234309}" dt="2024-11-15T13:44:34.778" v="1520" actId="20577"/>
          <ac:spMkLst>
            <pc:docMk/>
            <pc:sldMk cId="4048341618" sldId="297"/>
            <ac:spMk id="10" creationId="{65B591DC-4CA5-03FE-F775-38F38C19AD5F}"/>
          </ac:spMkLst>
        </pc:spChg>
        <pc:spChg chg="mod">
          <ac:chgData name="Cirino PIETRO ANDREA" userId="06373c25-59ec-41ba-8008-fd845f0b8aed" providerId="ADAL" clId="{7AB1CD84-D8C8-42CA-B136-55A390234309}" dt="2024-11-15T13:29:21.107" v="1388" actId="1076"/>
          <ac:spMkLst>
            <pc:docMk/>
            <pc:sldMk cId="4048341618" sldId="297"/>
            <ac:spMk id="11" creationId="{069599F7-C678-8867-124C-A66ABCEBE8C1}"/>
          </ac:spMkLst>
        </pc:spChg>
        <pc:spChg chg="add mod">
          <ac:chgData name="Cirino PIETRO ANDREA" userId="06373c25-59ec-41ba-8008-fd845f0b8aed" providerId="ADAL" clId="{7AB1CD84-D8C8-42CA-B136-55A390234309}" dt="2024-11-15T13:43:13.825" v="1470" actId="313"/>
          <ac:spMkLst>
            <pc:docMk/>
            <pc:sldMk cId="4048341618" sldId="297"/>
            <ac:spMk id="12" creationId="{87B456C7-58CA-966D-CA0B-6C4133834331}"/>
          </ac:spMkLst>
        </pc:spChg>
        <pc:spChg chg="add mod">
          <ac:chgData name="Cirino PIETRO ANDREA" userId="06373c25-59ec-41ba-8008-fd845f0b8aed" providerId="ADAL" clId="{7AB1CD84-D8C8-42CA-B136-55A390234309}" dt="2024-11-15T13:43:44.009" v="1489" actId="313"/>
          <ac:spMkLst>
            <pc:docMk/>
            <pc:sldMk cId="4048341618" sldId="297"/>
            <ac:spMk id="13" creationId="{1097DB3B-7711-6E91-02D4-236CD384B804}"/>
          </ac:spMkLst>
        </pc:sp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3" creationId="{A664A75B-1C88-DAA3-5FEB-E3F8585C9E77}"/>
          </ac:picMkLst>
        </pc:picChg>
        <pc:picChg chg="mod">
          <ac:chgData name="Cirino PIETRO ANDREA" userId="06373c25-59ec-41ba-8008-fd845f0b8aed" providerId="ADAL" clId="{7AB1CD84-D8C8-42CA-B136-55A390234309}" dt="2024-11-15T13:29:21.107" v="1388" actId="1076"/>
          <ac:picMkLst>
            <pc:docMk/>
            <pc:sldMk cId="4048341618" sldId="297"/>
            <ac:picMk id="4" creationId="{F18C5E59-ACDC-26E5-8171-BC9B9F29FA3C}"/>
          </ac:picMkLst>
        </pc:picChg>
      </pc:sldChg>
      <pc:sldChg chg="addSp delSp modSp add mod modAnim">
        <pc:chgData name="Cirino PIETRO ANDREA" userId="06373c25-59ec-41ba-8008-fd845f0b8aed" providerId="ADAL" clId="{7AB1CD84-D8C8-42CA-B136-55A390234309}" dt="2024-11-15T13:45:55.949" v="1524"/>
        <pc:sldMkLst>
          <pc:docMk/>
          <pc:sldMk cId="2372238171" sldId="298"/>
        </pc:sldMkLst>
        <pc:spChg chg="add del mod">
          <ac:chgData name="Cirino PIETRO ANDREA" userId="06373c25-59ec-41ba-8008-fd845f0b8aed" providerId="ADAL" clId="{7AB1CD84-D8C8-42CA-B136-55A390234309}" dt="2024-11-15T13:30:43.959" v="1400" actId="478"/>
          <ac:spMkLst>
            <pc:docMk/>
            <pc:sldMk cId="2372238171" sldId="298"/>
            <ac:spMk id="3" creationId="{FB8A4F2C-6D62-8970-7EBC-27CCFCFC8B1E}"/>
          </ac:spMkLst>
        </pc:spChg>
        <pc:spChg chg="add mod">
          <ac:chgData name="Cirino PIETRO ANDREA" userId="06373c25-59ec-41ba-8008-fd845f0b8aed" providerId="ADAL" clId="{7AB1CD84-D8C8-42CA-B136-55A390234309}" dt="2024-11-15T13:43:45.895" v="1492" actId="313"/>
          <ac:spMkLst>
            <pc:docMk/>
            <pc:sldMk cId="2372238171" sldId="298"/>
            <ac:spMk id="5" creationId="{D94224FC-B6B6-2C89-951F-BD1BD5C90B34}"/>
          </ac:spMkLst>
        </pc:spChg>
        <pc:spChg chg="add mod">
          <ac:chgData name="Cirino PIETRO ANDREA" userId="06373c25-59ec-41ba-8008-fd845f0b8aed" providerId="ADAL" clId="{7AB1CD84-D8C8-42CA-B136-55A390234309}" dt="2024-11-15T13:43:46.398" v="1493" actId="313"/>
          <ac:spMkLst>
            <pc:docMk/>
            <pc:sldMk cId="2372238171" sldId="298"/>
            <ac:spMk id="6" creationId="{0E687394-C57F-E4D7-0979-4F3DF2A4AD83}"/>
          </ac:spMkLst>
        </pc:spChg>
        <pc:spChg chg="add mod">
          <ac:chgData name="Cirino PIETRO ANDREA" userId="06373c25-59ec-41ba-8008-fd845f0b8aed" providerId="ADAL" clId="{7AB1CD84-D8C8-42CA-B136-55A390234309}" dt="2024-11-15T13:43:46.974" v="1494" actId="313"/>
          <ac:spMkLst>
            <pc:docMk/>
            <pc:sldMk cId="2372238171" sldId="298"/>
            <ac:spMk id="7" creationId="{EFD5342C-7A23-9ABA-FE6B-BD94ED3FC404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0" creationId="{771E1AB6-07DA-19AB-6B68-6CCC5F0B2FF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14" creationId="{EDF37602-DDBB-5105-0409-759CA6FD59C2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29" creationId="{1217466E-758C-E1FD-43CB-6506A6E444EF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5" creationId="{66BD7D2D-906A-6C8D-A387-B4533C85303C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6" creationId="{BF1DE8A2-CD87-734E-489D-2D88692CCFF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7" creationId="{67C08A3F-33DF-BF6B-148B-CD97001D38BB}"/>
          </ac:spMkLst>
        </pc:spChg>
        <pc:spChg chg="mod">
          <ac:chgData name="Cirino PIETRO ANDREA" userId="06373c25-59ec-41ba-8008-fd845f0b8aed" providerId="ADAL" clId="{7AB1CD84-D8C8-42CA-B136-55A390234309}" dt="2024-11-15T13:31:24.627" v="1404" actId="1076"/>
          <ac:spMkLst>
            <pc:docMk/>
            <pc:sldMk cId="2372238171" sldId="298"/>
            <ac:spMk id="38" creationId="{AA6F190B-B04A-2C49-45BB-AECEF5FBE3F4}"/>
          </ac:spMkLst>
        </pc:spChg>
        <pc:spChg chg="mod">
          <ac:chgData name="Cirino PIETRO ANDREA" userId="06373c25-59ec-41ba-8008-fd845f0b8aed" providerId="ADAL" clId="{7AB1CD84-D8C8-42CA-B136-55A390234309}" dt="2024-11-15T13:31:28.027" v="1405" actId="1076"/>
          <ac:spMkLst>
            <pc:docMk/>
            <pc:sldMk cId="2372238171" sldId="298"/>
            <ac:spMk id="47" creationId="{E0CE1FF0-DDE1-88CE-76E9-73B3809C45AD}"/>
          </ac:spMkLst>
        </pc:sp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4" creationId="{F18C5E59-ACDC-26E5-8171-BC9B9F29FA3C}"/>
          </ac:picMkLst>
        </pc:picChg>
        <pc:picChg chg="mod">
          <ac:chgData name="Cirino PIETRO ANDREA" userId="06373c25-59ec-41ba-8008-fd845f0b8aed" providerId="ADAL" clId="{7AB1CD84-D8C8-42CA-B136-55A390234309}" dt="2024-11-15T13:31:24.627" v="1404" actId="1076"/>
          <ac:picMkLst>
            <pc:docMk/>
            <pc:sldMk cId="2372238171" sldId="298"/>
            <ac:picMk id="25" creationId="{95098834-83F8-9099-4B23-31D23462ACBA}"/>
          </ac:picMkLst>
        </pc:pic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6" creationId="{6E276464-83A6-C85C-5A59-020DE7F12C30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19" creationId="{6736908D-E422-954A-7C24-A8991D3F1625}"/>
          </ac:cxnSpMkLst>
        </pc:cxnChg>
        <pc:cxnChg chg="mod">
          <ac:chgData name="Cirino PIETRO ANDREA" userId="06373c25-59ec-41ba-8008-fd845f0b8aed" providerId="ADAL" clId="{7AB1CD84-D8C8-42CA-B136-55A390234309}" dt="2024-11-15T13:31:24.627" v="1404" actId="1076"/>
          <ac:cxnSpMkLst>
            <pc:docMk/>
            <pc:sldMk cId="2372238171" sldId="298"/>
            <ac:cxnSpMk id="44" creationId="{AD785B81-1040-071D-4963-1DF975D7E690}"/>
          </ac:cxnSpMkLst>
        </pc:cxnChg>
      </pc:sldChg>
      <pc:sldChg chg="addSp delSp modSp add mod">
        <pc:chgData name="Cirino PIETRO ANDREA" userId="06373c25-59ec-41ba-8008-fd845f0b8aed" providerId="ADAL" clId="{7AB1CD84-D8C8-42CA-B136-55A390234309}" dt="2024-11-15T13:43:15.342" v="1472" actId="313"/>
        <pc:sldMkLst>
          <pc:docMk/>
          <pc:sldMk cId="68489234" sldId="299"/>
        </pc:sldMkLst>
        <pc:spChg chg="add mod">
          <ac:chgData name="Cirino PIETRO ANDREA" userId="06373c25-59ec-41ba-8008-fd845f0b8aed" providerId="ADAL" clId="{7AB1CD84-D8C8-42CA-B136-55A390234309}" dt="2024-11-15T13:43:15.342" v="1472" actId="313"/>
          <ac:spMkLst>
            <pc:docMk/>
            <pc:sldMk cId="68489234" sldId="299"/>
            <ac:spMk id="2" creationId="{DE44649E-62DF-2992-00DE-9693E8637FF3}"/>
          </ac:spMkLst>
        </pc:spChg>
        <pc:spChg chg="add del mod">
          <ac:chgData name="Cirino PIETRO ANDREA" userId="06373c25-59ec-41ba-8008-fd845f0b8aed" providerId="ADAL" clId="{7AB1CD84-D8C8-42CA-B136-55A390234309}" dt="2024-11-15T13:30:14.824" v="1397" actId="478"/>
          <ac:spMkLst>
            <pc:docMk/>
            <pc:sldMk cId="68489234" sldId="299"/>
            <ac:spMk id="3" creationId="{B364258F-ECF4-BFE8-1191-B6E308D620A9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4" creationId="{0653E29B-178E-D62D-7116-7E06962C34DF}"/>
          </ac:spMkLst>
        </pc:spChg>
        <pc:spChg chg="add del mod">
          <ac:chgData name="Cirino PIETRO ANDREA" userId="06373c25-59ec-41ba-8008-fd845f0b8aed" providerId="ADAL" clId="{7AB1CD84-D8C8-42CA-B136-55A390234309}" dt="2024-11-15T13:41:52.393" v="1467" actId="478"/>
          <ac:spMkLst>
            <pc:docMk/>
            <pc:sldMk cId="68489234" sldId="299"/>
            <ac:spMk id="5" creationId="{6140C6FD-3585-DD77-4F65-940DAC6FBD50}"/>
          </ac:spMkLst>
        </pc:spChg>
        <pc:spChg chg="add mod">
          <ac:chgData name="Cirino PIETRO ANDREA" userId="06373c25-59ec-41ba-8008-fd845f0b8aed" providerId="ADAL" clId="{7AB1CD84-D8C8-42CA-B136-55A390234309}" dt="2024-11-15T13:41:53.393" v="1468"/>
          <ac:spMkLst>
            <pc:docMk/>
            <pc:sldMk cId="68489234" sldId="299"/>
            <ac:spMk id="9" creationId="{3905F585-9837-3EC4-2218-F4B2B571ED66}"/>
          </ac:spMkLst>
        </pc:spChg>
        <pc:picChg chg="del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28" creationId="{A8CF84FE-632F-8D74-1FF3-C07DF2F74BDE}"/>
          </ac:picMkLst>
        </pc:picChg>
        <pc:picChg chg="del mod">
          <ac:chgData name="Cirino PIETRO ANDREA" userId="06373c25-59ec-41ba-8008-fd845f0b8aed" providerId="ADAL" clId="{7AB1CD84-D8C8-42CA-B136-55A390234309}" dt="2024-11-15T13:41:52.393" v="1467" actId="478"/>
          <ac:picMkLst>
            <pc:docMk/>
            <pc:sldMk cId="68489234" sldId="299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41:52.393" v="1467" actId="478"/>
          <ac:cxnSpMkLst>
            <pc:docMk/>
            <pc:sldMk cId="68489234" sldId="299"/>
            <ac:cxnSpMk id="30" creationId="{B45044A4-9E33-9468-28D8-45198A0535DC}"/>
          </ac:cxnSpMkLst>
        </pc:cxnChg>
      </pc:sldChg>
      <pc:sldChg chg="addSp delSp modSp add del mod">
        <pc:chgData name="Cirino PIETRO ANDREA" userId="06373c25-59ec-41ba-8008-fd845f0b8aed" providerId="ADAL" clId="{7AB1CD84-D8C8-42CA-B136-55A390234309}" dt="2024-11-15T13:27:34.409" v="1365" actId="47"/>
        <pc:sldMkLst>
          <pc:docMk/>
          <pc:sldMk cId="2188971581" sldId="300"/>
        </pc:sldMkLst>
        <pc:spChg chg="add mod">
          <ac:chgData name="Cirino PIETRO ANDREA" userId="06373c25-59ec-41ba-8008-fd845f0b8aed" providerId="ADAL" clId="{7AB1CD84-D8C8-42CA-B136-55A390234309}" dt="2024-11-15T13:24:37.654" v="1305"/>
          <ac:spMkLst>
            <pc:docMk/>
            <pc:sldMk cId="2188971581" sldId="300"/>
            <ac:spMk id="3" creationId="{AE56B4C5-7DAD-B94E-000B-8EC2FE9F305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8" creationId="{D4AF534E-E162-48B0-808F-DDB567FF156F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11" creationId="{44C1D8E4-739D-13E6-A27C-5C86BD71B7FC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3" creationId="{BAC0D04E-0068-6610-D072-E199AA69890B}"/>
          </ac:spMkLst>
        </pc:spChg>
        <pc:spChg chg="mod">
          <ac:chgData name="Cirino PIETRO ANDREA" userId="06373c25-59ec-41ba-8008-fd845f0b8aed" providerId="ADAL" clId="{7AB1CD84-D8C8-42CA-B136-55A390234309}" dt="2024-11-15T13:24:53.962" v="1309" actId="1076"/>
          <ac:spMkLst>
            <pc:docMk/>
            <pc:sldMk cId="2188971581" sldId="300"/>
            <ac:spMk id="26" creationId="{8C177FEC-3B22-7B84-A8B7-777F72933AAA}"/>
          </ac:spMkLst>
        </pc:spChg>
        <pc:picChg chg="add mod">
          <ac:chgData name="Cirino PIETRO ANDREA" userId="06373c25-59ec-41ba-8008-fd845f0b8aed" providerId="ADAL" clId="{7AB1CD84-D8C8-42CA-B136-55A390234309}" dt="2024-11-15T13:24:37.654" v="1305"/>
          <ac:picMkLst>
            <pc:docMk/>
            <pc:sldMk cId="2188971581" sldId="300"/>
            <ac:picMk id="2" creationId="{C0FE1BDB-205C-33A1-C32F-FEF0E51FB4B8}"/>
          </ac:picMkLst>
        </pc:picChg>
        <pc:picChg chg="mod">
          <ac:chgData name="Cirino PIETRO ANDREA" userId="06373c25-59ec-41ba-8008-fd845f0b8aed" providerId="ADAL" clId="{7AB1CD84-D8C8-42CA-B136-55A390234309}" dt="2024-11-15T13:24:56.930" v="1310" actId="1076"/>
          <ac:picMkLst>
            <pc:docMk/>
            <pc:sldMk cId="2188971581" sldId="300"/>
            <ac:picMk id="7" creationId="{F3E667E9-0E07-2E27-88A6-ACAEB12CE92E}"/>
          </ac:picMkLst>
        </pc:picChg>
        <pc:picChg chg="del">
          <ac:chgData name="Cirino PIETRO ANDREA" userId="06373c25-59ec-41ba-8008-fd845f0b8aed" providerId="ADAL" clId="{7AB1CD84-D8C8-42CA-B136-55A390234309}" dt="2024-11-15T13:24:20.643" v="1301" actId="478"/>
          <ac:picMkLst>
            <pc:docMk/>
            <pc:sldMk cId="2188971581" sldId="300"/>
            <ac:picMk id="28" creationId="{A8CF84FE-632F-8D74-1FF3-C07DF2F74BDE}"/>
          </ac:picMkLst>
        </pc:picChg>
        <pc:picChg chg="del">
          <ac:chgData name="Cirino PIETRO ANDREA" userId="06373c25-59ec-41ba-8008-fd845f0b8aed" providerId="ADAL" clId="{7AB1CD84-D8C8-42CA-B136-55A390234309}" dt="2024-11-15T13:24:22.994" v="1304" actId="478"/>
          <ac:picMkLst>
            <pc:docMk/>
            <pc:sldMk cId="2188971581" sldId="300"/>
            <ac:picMk id="31" creationId="{DE770228-9DF9-659C-21B9-7A693140875C}"/>
          </ac:picMkLst>
        </pc:picChg>
        <pc:cxnChg chg="del mod">
          <ac:chgData name="Cirino PIETRO ANDREA" userId="06373c25-59ec-41ba-8008-fd845f0b8aed" providerId="ADAL" clId="{7AB1CD84-D8C8-42CA-B136-55A390234309}" dt="2024-11-15T13:24:59.845" v="1311" actId="478"/>
          <ac:cxnSpMkLst>
            <pc:docMk/>
            <pc:sldMk cId="2188971581" sldId="300"/>
            <ac:cxnSpMk id="6" creationId="{F6BFDD85-F423-055A-F087-DB814A59E1CF}"/>
          </ac:cxnSpMkLst>
        </pc:cxnChg>
        <pc:cxnChg chg="del mod">
          <ac:chgData name="Cirino PIETRO ANDREA" userId="06373c25-59ec-41ba-8008-fd845f0b8aed" providerId="ADAL" clId="{7AB1CD84-D8C8-42CA-B136-55A390234309}" dt="2024-11-15T13:24:22.531" v="1303" actId="478"/>
          <ac:cxnSpMkLst>
            <pc:docMk/>
            <pc:sldMk cId="2188971581" sldId="300"/>
            <ac:cxnSpMk id="22" creationId="{8067C69D-2D6B-8D4A-A3E8-74F481B8A3E1}"/>
          </ac:cxnSpMkLst>
        </pc:cxnChg>
        <pc:cxnChg chg="del mod">
          <ac:chgData name="Cirino PIETRO ANDREA" userId="06373c25-59ec-41ba-8008-fd845f0b8aed" providerId="ADAL" clId="{7AB1CD84-D8C8-42CA-B136-55A390234309}" dt="2024-11-15T13:24:21.560" v="1302" actId="478"/>
          <ac:cxnSpMkLst>
            <pc:docMk/>
            <pc:sldMk cId="2188971581" sldId="300"/>
            <ac:cxnSpMk id="30" creationId="{B45044A4-9E33-9468-28D8-45198A0535DC}"/>
          </ac:cxnSpMkLst>
        </pc:cxnChg>
      </pc:sldChg>
      <pc:sldChg chg="addSp delSp modSp new mod modAnim">
        <pc:chgData name="Cirino PIETRO ANDREA" userId="06373c25-59ec-41ba-8008-fd845f0b8aed" providerId="ADAL" clId="{7AB1CD84-D8C8-42CA-B136-55A390234309}" dt="2024-11-15T13:55:47.486" v="1557"/>
        <pc:sldMkLst>
          <pc:docMk/>
          <pc:sldMk cId="1329430355" sldId="301"/>
        </pc:sldMkLst>
        <pc:spChg chg="add del mod">
          <ac:chgData name="Cirino PIETRO ANDREA" userId="06373c25-59ec-41ba-8008-fd845f0b8aed" providerId="ADAL" clId="{7AB1CD84-D8C8-42CA-B136-55A390234309}" dt="2024-11-15T13:27:45.123" v="1369" actId="1076"/>
          <ac:spMkLst>
            <pc:docMk/>
            <pc:sldMk cId="1329430355" sldId="301"/>
            <ac:spMk id="2" creationId="{ACC26601-7AB2-A1DD-813A-FA76509EA13E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4" creationId="{B9CA7E05-3AB1-10DD-6ABD-83555DE9D6D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5" creationId="{84B38898-22A0-8C6C-6847-336104CF79BC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6" creationId="{B18B850D-2201-0E12-E2E6-470F12AE032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7" creationId="{48E0CE2A-5680-416C-D93B-FD3951E3ABD4}"/>
          </ac:spMkLst>
        </pc:spChg>
        <pc:spChg chg="add del mod">
          <ac:chgData name="Cirino PIETRO ANDREA" userId="06373c25-59ec-41ba-8008-fd845f0b8aed" providerId="ADAL" clId="{7AB1CD84-D8C8-42CA-B136-55A390234309}" dt="2024-11-15T13:26:23.612" v="1339" actId="478"/>
          <ac:spMkLst>
            <pc:docMk/>
            <pc:sldMk cId="1329430355" sldId="301"/>
            <ac:spMk id="9" creationId="{B495223A-C458-27A6-4DEF-4DD309532D25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0" creationId="{DB029989-A26F-CE25-94CC-4790E757EF51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7" creationId="{8DBC677A-064D-4256-EAF1-38E93BCDEDA4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18" creationId="{78B9E63F-6B42-944E-A81C-543F6585AAE7}"/>
          </ac:spMkLst>
        </pc:spChg>
        <pc:spChg chg="add del mod">
          <ac:chgData name="Cirino PIETRO ANDREA" userId="06373c25-59ec-41ba-8008-fd845f0b8aed" providerId="ADAL" clId="{7AB1CD84-D8C8-42CA-B136-55A390234309}" dt="2024-11-15T13:27:44.694" v="1368" actId="21"/>
          <ac:spMkLst>
            <pc:docMk/>
            <pc:sldMk cId="1329430355" sldId="301"/>
            <ac:spMk id="20" creationId="{6C5B0A42-163E-E0A2-E143-F83FA028A8CE}"/>
          </ac:spMkLst>
        </pc:spChg>
        <pc:spChg chg="add mod">
          <ac:chgData name="Cirino PIETRO ANDREA" userId="06373c25-59ec-41ba-8008-fd845f0b8aed" providerId="ADAL" clId="{7AB1CD84-D8C8-42CA-B136-55A390234309}" dt="2024-11-15T13:43:26.791" v="1487" actId="313"/>
          <ac:spMkLst>
            <pc:docMk/>
            <pc:sldMk cId="1329430355" sldId="301"/>
            <ac:spMk id="24" creationId="{3940A6EF-98AD-0859-028E-2CE92575CF39}"/>
          </ac:spMkLst>
        </pc:spChg>
        <pc:spChg chg="add mod">
          <ac:chgData name="Cirino PIETRO ANDREA" userId="06373c25-59ec-41ba-8008-fd845f0b8aed" providerId="ADAL" clId="{7AB1CD84-D8C8-42CA-B136-55A390234309}" dt="2024-11-15T13:39:13.419" v="1449" actId="1076"/>
          <ac:spMkLst>
            <pc:docMk/>
            <pc:sldMk cId="1329430355" sldId="301"/>
            <ac:spMk id="25" creationId="{B885ADE1-7966-65FA-44B5-23F77F9AF64E}"/>
          </ac:spMkLst>
        </pc:sp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3" creationId="{F18F17AA-1ED1-E652-B292-EE0807B1DAEC}"/>
          </ac:picMkLst>
        </pc:picChg>
        <pc:picChg chg="add mod">
          <ac:chgData name="Cirino PIETRO ANDREA" userId="06373c25-59ec-41ba-8008-fd845f0b8aed" providerId="ADAL" clId="{7AB1CD84-D8C8-42CA-B136-55A390234309}" dt="2024-11-15T13:39:13.419" v="1449" actId="1076"/>
          <ac:picMkLst>
            <pc:docMk/>
            <pc:sldMk cId="1329430355" sldId="301"/>
            <ac:picMk id="8" creationId="{5F133E27-095A-26D1-D133-1C0D93C8E12C}"/>
          </ac:picMkLst>
        </pc:pic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2" creationId="{7CDC46DA-7974-DDAC-F67A-405A6D871602}"/>
          </ac:cxnSpMkLst>
        </pc:cxnChg>
        <pc:cxnChg chg="add del mod">
          <ac:chgData name="Cirino PIETRO ANDREA" userId="06373c25-59ec-41ba-8008-fd845f0b8aed" providerId="ADAL" clId="{7AB1CD84-D8C8-42CA-B136-55A390234309}" dt="2024-11-15T13:26:54.936" v="1345" actId="478"/>
          <ac:cxnSpMkLst>
            <pc:docMk/>
            <pc:sldMk cId="1329430355" sldId="301"/>
            <ac:cxnSpMk id="14" creationId="{241587E7-C1E0-2FE1-9D8B-ACD322136FFA}"/>
          </ac:cxnSpMkLst>
        </pc:cxnChg>
        <pc:cxnChg chg="add mod">
          <ac:chgData name="Cirino PIETRO ANDREA" userId="06373c25-59ec-41ba-8008-fd845f0b8aed" providerId="ADAL" clId="{7AB1CD84-D8C8-42CA-B136-55A390234309}" dt="2024-11-15T13:39:13.419" v="1449" actId="1076"/>
          <ac:cxnSpMkLst>
            <pc:docMk/>
            <pc:sldMk cId="1329430355" sldId="301"/>
            <ac:cxnSpMk id="16" creationId="{91FAF3E0-8B4F-126A-6E53-35B6A2D4EA20}"/>
          </ac:cxnSpMkLst>
        </pc:cxnChg>
      </pc:sldChg>
      <pc:sldChg chg="addSp modSp add del mod">
        <pc:chgData name="Cirino PIETRO ANDREA" userId="06373c25-59ec-41ba-8008-fd845f0b8aed" providerId="ADAL" clId="{7AB1CD84-D8C8-42CA-B136-55A390234309}" dt="2024-11-15T13:49:20.688" v="1540" actId="47"/>
        <pc:sldMkLst>
          <pc:docMk/>
          <pc:sldMk cId="2188059570" sldId="302"/>
        </pc:sldMkLst>
        <pc:spChg chg="add mod">
          <ac:chgData name="Cirino PIETRO ANDREA" userId="06373c25-59ec-41ba-8008-fd845f0b8aed" providerId="ADAL" clId="{7AB1CD84-D8C8-42CA-B136-55A390234309}" dt="2024-11-15T13:35:21.477" v="1430"/>
          <ac:spMkLst>
            <pc:docMk/>
            <pc:sldMk cId="2188059570" sldId="302"/>
            <ac:spMk id="3" creationId="{5781C540-7F45-AB94-068F-C1E6BC965B76}"/>
          </ac:spMkLst>
        </pc:spChg>
        <pc:spChg chg="mod">
          <ac:chgData name="Cirino PIETRO ANDREA" userId="06373c25-59ec-41ba-8008-fd845f0b8aed" providerId="ADAL" clId="{7AB1CD84-D8C8-42CA-B136-55A390234309}" dt="2024-11-15T13:43:49.066" v="1496" actId="313"/>
          <ac:spMkLst>
            <pc:docMk/>
            <pc:sldMk cId="2188059570" sldId="302"/>
            <ac:spMk id="5" creationId="{D94224FC-B6B6-2C89-951F-BD1BD5C90B34}"/>
          </ac:spMkLst>
        </pc:spChg>
        <pc:spChg chg="mod">
          <ac:chgData name="Cirino PIETRO ANDREA" userId="06373c25-59ec-41ba-8008-fd845f0b8aed" providerId="ADAL" clId="{7AB1CD84-D8C8-42CA-B136-55A390234309}" dt="2024-11-15T13:43:49.833" v="1497" actId="313"/>
          <ac:spMkLst>
            <pc:docMk/>
            <pc:sldMk cId="2188059570" sldId="302"/>
            <ac:spMk id="6" creationId="{0E687394-C57F-E4D7-0979-4F3DF2A4AD83}"/>
          </ac:spMkLst>
        </pc:spChg>
        <pc:spChg chg="mod">
          <ac:chgData name="Cirino PIETRO ANDREA" userId="06373c25-59ec-41ba-8008-fd845f0b8aed" providerId="ADAL" clId="{7AB1CD84-D8C8-42CA-B136-55A390234309}" dt="2024-11-15T13:43:50.365" v="1498" actId="313"/>
          <ac:spMkLst>
            <pc:docMk/>
            <pc:sldMk cId="2188059570" sldId="302"/>
            <ac:spMk id="7" creationId="{EFD5342C-7A23-9ABA-FE6B-BD94ED3FC404}"/>
          </ac:spMkLst>
        </pc:spChg>
      </pc:sldChg>
      <pc:sldChg chg="delSp modSp add mod">
        <pc:chgData name="Cirino PIETRO ANDREA" userId="06373c25-59ec-41ba-8008-fd845f0b8aed" providerId="ADAL" clId="{7AB1CD84-D8C8-42CA-B136-55A390234309}" dt="2024-11-15T13:45:12.522" v="1522" actId="478"/>
        <pc:sldMkLst>
          <pc:docMk/>
          <pc:sldMk cId="3051365560" sldId="303"/>
        </pc:sldMkLst>
        <pc:spChg chg="mod">
          <ac:chgData name="Cirino PIETRO ANDREA" userId="06373c25-59ec-41ba-8008-fd845f0b8aed" providerId="ADAL" clId="{7AB1CD84-D8C8-42CA-B136-55A390234309}" dt="2024-11-15T13:43:15.981" v="1473" actId="313"/>
          <ac:spMkLst>
            <pc:docMk/>
            <pc:sldMk cId="3051365560" sldId="303"/>
            <ac:spMk id="2" creationId="{DE44649E-62DF-2992-00DE-9693E8637FF3}"/>
          </ac:spMkLst>
        </pc:spChg>
        <pc:spChg chg="del mod">
          <ac:chgData name="Cirino PIETRO ANDREA" userId="06373c25-59ec-41ba-8008-fd845f0b8aed" providerId="ADAL" clId="{7AB1CD84-D8C8-42CA-B136-55A390234309}" dt="2024-11-15T13:45:10.983" v="1521" actId="478"/>
          <ac:spMkLst>
            <pc:docMk/>
            <pc:sldMk cId="3051365560" sldId="303"/>
            <ac:spMk id="4" creationId="{0653E29B-178E-D62D-7116-7E06962C34DF}"/>
          </ac:spMkLst>
        </pc:spChg>
        <pc:spChg chg="del mod">
          <ac:chgData name="Cirino PIETRO ANDREA" userId="06373c25-59ec-41ba-8008-fd845f0b8aed" providerId="ADAL" clId="{7AB1CD84-D8C8-42CA-B136-55A390234309}" dt="2024-11-15T13:45:12.522" v="1522" actId="478"/>
          <ac:spMkLst>
            <pc:docMk/>
            <pc:sldMk cId="3051365560" sldId="303"/>
            <ac:spMk id="5" creationId="{6140C6FD-3585-DD77-4F65-940DAC6FBD50}"/>
          </ac:spMkLst>
        </pc:spChg>
      </pc:sldChg>
      <pc:sldChg chg="addSp modSp add">
        <pc:chgData name="Cirino PIETRO ANDREA" userId="06373c25-59ec-41ba-8008-fd845f0b8aed" providerId="ADAL" clId="{7AB1CD84-D8C8-42CA-B136-55A390234309}" dt="2024-11-15T13:49:18.873" v="1539"/>
        <pc:sldMkLst>
          <pc:docMk/>
          <pc:sldMk cId="786102537" sldId="304"/>
        </pc:sldMkLst>
        <pc:spChg chg="add mod">
          <ac:chgData name="Cirino PIETRO ANDREA" userId="06373c25-59ec-41ba-8008-fd845f0b8aed" providerId="ADAL" clId="{7AB1CD84-D8C8-42CA-B136-55A390234309}" dt="2024-11-15T13:49:18.873" v="1539"/>
          <ac:spMkLst>
            <pc:docMk/>
            <pc:sldMk cId="786102537" sldId="304"/>
            <ac:spMk id="3" creationId="{0FA2EEFE-5E9D-4F43-B62E-8D6E8A1EE27B}"/>
          </ac:spMkLst>
        </pc:spChg>
      </pc:sldChg>
    </pc:docChg>
  </pc:docChgLst>
  <pc:docChgLst>
    <pc:chgData name="Cirino PIETRO ANDREA" userId="06373c25-59ec-41ba-8008-fd845f0b8aed" providerId="ADAL" clId="{F23ADA5A-1599-4054-AB94-1F27C6387483}"/>
    <pc:docChg chg="undo redo custSel addSld delSld modSld sldOrd">
      <pc:chgData name="Cirino PIETRO ANDREA" userId="06373c25-59ec-41ba-8008-fd845f0b8aed" providerId="ADAL" clId="{F23ADA5A-1599-4054-AB94-1F27C6387483}" dt="2024-12-02T13:03:39.765" v="2193" actId="1076"/>
      <pc:docMkLst>
        <pc:docMk/>
      </pc:docMkLst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24857662" sldId="27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16101929" sldId="273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59967472" sldId="27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45329240" sldId="27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44627754" sldId="28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93950241" sldId="288"/>
        </pc:sldMkLst>
      </pc:sldChg>
      <pc:sldChg chg="addSp delSp modSp add del mod ord modAnim">
        <pc:chgData name="Cirino PIETRO ANDREA" userId="06373c25-59ec-41ba-8008-fd845f0b8aed" providerId="ADAL" clId="{F23ADA5A-1599-4054-AB94-1F27C6387483}" dt="2024-12-02T12:57:04.836" v="2172" actId="6549"/>
        <pc:sldMkLst>
          <pc:docMk/>
          <pc:sldMk cId="3318333246" sldId="289"/>
        </pc:sldMkLst>
        <pc:spChg chg="mod">
          <ac:chgData name="Cirino PIETRO ANDREA" userId="06373c25-59ec-41ba-8008-fd845f0b8aed" providerId="ADAL" clId="{F23ADA5A-1599-4054-AB94-1F27C6387483}" dt="2024-12-02T12:57:04.836" v="2172" actId="6549"/>
          <ac:spMkLst>
            <pc:docMk/>
            <pc:sldMk cId="3318333246" sldId="289"/>
            <ac:spMk id="2" creationId="{66B463ED-1634-85AD-EDA4-B5A088B79208}"/>
          </ac:spMkLst>
        </pc:spChg>
        <pc:spChg chg="del">
          <ac:chgData name="Cirino PIETRO ANDREA" userId="06373c25-59ec-41ba-8008-fd845f0b8aed" providerId="ADAL" clId="{F23ADA5A-1599-4054-AB94-1F27C6387483}" dt="2024-12-02T10:58:16.177" v="1915" actId="478"/>
          <ac:spMkLst>
            <pc:docMk/>
            <pc:sldMk cId="3318333246" sldId="289"/>
            <ac:spMk id="7" creationId="{BE3B9975-7A14-917D-4229-770F710AAA66}"/>
          </ac:spMkLst>
        </pc:spChg>
        <pc:spChg chg="add mod">
          <ac:chgData name="Cirino PIETRO ANDREA" userId="06373c25-59ec-41ba-8008-fd845f0b8aed" providerId="ADAL" clId="{F23ADA5A-1599-4054-AB94-1F27C6387483}" dt="2024-12-02T10:58:17.022" v="1916"/>
          <ac:spMkLst>
            <pc:docMk/>
            <pc:sldMk cId="3318333246" sldId="289"/>
            <ac:spMk id="10" creationId="{E438930B-99F9-E9A1-5154-6A479B2DF1C3}"/>
          </ac:spMkLst>
        </pc:spChg>
        <pc:spChg chg="add mod">
          <ac:chgData name="Cirino PIETRO ANDREA" userId="06373c25-59ec-41ba-8008-fd845f0b8aed" providerId="ADAL" clId="{F23ADA5A-1599-4054-AB94-1F27C6387483}" dt="2024-12-02T10:58:29.980" v="1918" actId="1076"/>
          <ac:spMkLst>
            <pc:docMk/>
            <pc:sldMk cId="3318333246" sldId="289"/>
            <ac:spMk id="11" creationId="{8673DAF6-CCD2-838A-1062-1F1FAE13E5CA}"/>
          </ac:spMkLst>
        </pc:spChg>
        <pc:picChg chg="del mod">
          <ac:chgData name="Cirino PIETRO ANDREA" userId="06373c25-59ec-41ba-8008-fd845f0b8aed" providerId="ADAL" clId="{F23ADA5A-1599-4054-AB94-1F27C6387483}" dt="2024-12-02T10:58:16.177" v="1915" actId="478"/>
          <ac:picMkLst>
            <pc:docMk/>
            <pc:sldMk cId="3318333246" sldId="289"/>
            <ac:picMk id="4" creationId="{59D73A29-B855-C5CD-1122-DF06B2162A1F}"/>
          </ac:picMkLst>
        </pc:picChg>
        <pc:picChg chg="add mod">
          <ac:chgData name="Cirino PIETRO ANDREA" userId="06373c25-59ec-41ba-8008-fd845f0b8aed" providerId="ADAL" clId="{F23ADA5A-1599-4054-AB94-1F27C6387483}" dt="2024-12-02T10:58:17.022" v="1916"/>
          <ac:picMkLst>
            <pc:docMk/>
            <pc:sldMk cId="3318333246" sldId="289"/>
            <ac:picMk id="6" creationId="{A45173BD-3AD3-4B33-F483-C959E0D29DA4}"/>
          </ac:picMkLst>
        </pc:picChg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70990245" sldId="29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484726018" sldId="29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06594494" sldId="29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581046608" sldId="295"/>
        </pc:sldMkLst>
      </pc:sldChg>
      <pc:sldChg chg="del">
        <pc:chgData name="Cirino PIETRO ANDREA" userId="06373c25-59ec-41ba-8008-fd845f0b8aed" providerId="ADAL" clId="{F23ADA5A-1599-4054-AB94-1F27C6387483}" dt="2024-12-02T10:47:04.434" v="1558" actId="47"/>
        <pc:sldMkLst>
          <pc:docMk/>
          <pc:sldMk cId="3207553317" sldId="29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372238171" sldId="29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68489234" sldId="29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329430355" sldId="301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973547355" sldId="30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37194818" sldId="30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558546809" sldId="30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168442081" sldId="309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896728353" sldId="310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727867546" sldId="312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1797316669" sldId="314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2272682856" sldId="315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480807495" sldId="316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803100844" sldId="317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998148839" sldId="318"/>
        </pc:sldMkLst>
      </pc:sldChg>
      <pc:sldChg chg="del">
        <pc:chgData name="Cirino PIETRO ANDREA" userId="06373c25-59ec-41ba-8008-fd845f0b8aed" providerId="ADAL" clId="{F23ADA5A-1599-4054-AB94-1F27C6387483}" dt="2024-12-02T10:47:11.182" v="1559" actId="47"/>
        <pc:sldMkLst>
          <pc:docMk/>
          <pc:sldMk cId="3059627919" sldId="319"/>
        </pc:sldMkLst>
      </pc:sldChg>
      <pc:sldChg chg="addSp delSp modSp new mod">
        <pc:chgData name="Cirino PIETRO ANDREA" userId="06373c25-59ec-41ba-8008-fd845f0b8aed" providerId="ADAL" clId="{F23ADA5A-1599-4054-AB94-1F27C6387483}" dt="2024-12-02T10:20:56.745" v="1149" actId="20577"/>
        <pc:sldMkLst>
          <pc:docMk/>
          <pc:sldMk cId="1884435338" sldId="320"/>
        </pc:sldMkLst>
        <pc:spChg chg="mod">
          <ac:chgData name="Cirino PIETRO ANDREA" userId="06373c25-59ec-41ba-8008-fd845f0b8aed" providerId="ADAL" clId="{F23ADA5A-1599-4054-AB94-1F27C6387483}" dt="2024-12-02T10:13:51.163" v="1076" actId="1076"/>
          <ac:spMkLst>
            <pc:docMk/>
            <pc:sldMk cId="1884435338" sldId="320"/>
            <ac:spMk id="2" creationId="{EF4C43B8-3050-7DE5-00C3-A6552A0C960E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1" creationId="{01B8276C-B0FC-7AD1-524C-9567C08D11BC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2" creationId="{3ADCE21C-33B6-EEC8-B8F7-E5EDAD794C35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3" creationId="{53DF712B-2C8F-CBDE-55FC-F3DC1497779A}"/>
          </ac:spMkLst>
        </pc:spChg>
        <pc:spChg chg="add mod">
          <ac:chgData name="Cirino PIETRO ANDREA" userId="06373c25-59ec-41ba-8008-fd845f0b8aed" providerId="ADAL" clId="{F23ADA5A-1599-4054-AB94-1F27C6387483}" dt="2024-12-02T08:55:19.429" v="69" actId="164"/>
          <ac:spMkLst>
            <pc:docMk/>
            <pc:sldMk cId="1884435338" sldId="320"/>
            <ac:spMk id="14" creationId="{E9D31F2B-DEC3-DBA8-E018-EFFC02BF41BE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7" creationId="{2354FA75-8A4C-1D0B-4C03-8531B440A56D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8" creationId="{035CA54B-F3EA-A091-674F-87A7EEAC9198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19" creationId="{A76689BB-AA51-E729-2426-15851A612F44}"/>
          </ac:spMkLst>
        </pc:spChg>
        <pc:spChg chg="mod">
          <ac:chgData name="Cirino PIETRO ANDREA" userId="06373c25-59ec-41ba-8008-fd845f0b8aed" providerId="ADAL" clId="{F23ADA5A-1599-4054-AB94-1F27C6387483}" dt="2024-12-02T08:55:24.100" v="70" actId="571"/>
          <ac:spMkLst>
            <pc:docMk/>
            <pc:sldMk cId="1884435338" sldId="320"/>
            <ac:spMk id="20" creationId="{2C816466-C2E8-2DEF-79C7-0EDA4A035EE2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2" creationId="{0632F495-CDC0-7B03-1BBD-A78A4AF59A63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3" creationId="{F2208C6F-0A68-AF22-A4B0-5492692C2E81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4" creationId="{1B2F3995-4FF2-BD32-53C4-BD8048EDDC3B}"/>
          </ac:spMkLst>
        </pc:spChg>
        <pc:spChg chg="mod">
          <ac:chgData name="Cirino PIETRO ANDREA" userId="06373c25-59ec-41ba-8008-fd845f0b8aed" providerId="ADAL" clId="{F23ADA5A-1599-4054-AB94-1F27C6387483}" dt="2024-12-02T08:55:53.931" v="74" actId="571"/>
          <ac:spMkLst>
            <pc:docMk/>
            <pc:sldMk cId="1884435338" sldId="320"/>
            <ac:spMk id="25" creationId="{8BB11149-85F3-9A09-6A4C-A20CA96E9C6C}"/>
          </ac:spMkLst>
        </pc:spChg>
        <pc:spChg chg="add mod">
          <ac:chgData name="Cirino PIETRO ANDREA" userId="06373c25-59ec-41ba-8008-fd845f0b8aed" providerId="ADAL" clId="{F23ADA5A-1599-4054-AB94-1F27C6387483}" dt="2024-12-02T10:20:51.485" v="1137" actId="20577"/>
          <ac:spMkLst>
            <pc:docMk/>
            <pc:sldMk cId="1884435338" sldId="320"/>
            <ac:spMk id="26" creationId="{CC7325B6-2D96-AA3D-531E-6188C508CB3D}"/>
          </ac:spMkLst>
        </pc:spChg>
        <pc:spChg chg="add mod">
          <ac:chgData name="Cirino PIETRO ANDREA" userId="06373c25-59ec-41ba-8008-fd845f0b8aed" providerId="ADAL" clId="{F23ADA5A-1599-4054-AB94-1F27C6387483}" dt="2024-12-02T10:20:56.745" v="1149" actId="20577"/>
          <ac:spMkLst>
            <pc:docMk/>
            <pc:sldMk cId="1884435338" sldId="320"/>
            <ac:spMk id="27" creationId="{9D3A980A-E1D2-58A6-1F70-FD2D14953203}"/>
          </ac:spMkLst>
        </pc:spChg>
        <pc:grpChg chg="add mod">
          <ac:chgData name="Cirino PIETRO ANDREA" userId="06373c25-59ec-41ba-8008-fd845f0b8aed" providerId="ADAL" clId="{F23ADA5A-1599-4054-AB94-1F27C6387483}" dt="2024-12-02T10:14:04.969" v="1081" actId="1076"/>
          <ac:grpSpMkLst>
            <pc:docMk/>
            <pc:sldMk cId="1884435338" sldId="320"/>
            <ac:grpSpMk id="15" creationId="{E94760B1-51AA-D771-28D2-0C7052C93A07}"/>
          </ac:grpSpMkLst>
        </pc:grpChg>
        <pc:grpChg chg="add del mod">
          <ac:chgData name="Cirino PIETRO ANDREA" userId="06373c25-59ec-41ba-8008-fd845f0b8aed" providerId="ADAL" clId="{F23ADA5A-1599-4054-AB94-1F27C6387483}" dt="2024-12-02T10:13:52.631" v="1078" actId="478"/>
          <ac:grpSpMkLst>
            <pc:docMk/>
            <pc:sldMk cId="1884435338" sldId="320"/>
            <ac:grpSpMk id="16" creationId="{EA648B74-FC14-67AB-1CC2-FF7BBEB64415}"/>
          </ac:grpSpMkLst>
        </pc:grpChg>
        <pc:grpChg chg="add mod">
          <ac:chgData name="Cirino PIETRO ANDREA" userId="06373c25-59ec-41ba-8008-fd845f0b8aed" providerId="ADAL" clId="{F23ADA5A-1599-4054-AB94-1F27C6387483}" dt="2024-12-02T08:57:34.805" v="106" actId="1076"/>
          <ac:grpSpMkLst>
            <pc:docMk/>
            <pc:sldMk cId="1884435338" sldId="320"/>
            <ac:grpSpMk id="21" creationId="{D3C523B5-7DFC-8029-AF64-25935BF92118}"/>
          </ac:grpSpMkLst>
        </pc:grpChg>
        <pc:picChg chg="add mod">
          <ac:chgData name="Cirino PIETRO ANDREA" userId="06373c25-59ec-41ba-8008-fd845f0b8aed" providerId="ADAL" clId="{F23ADA5A-1599-4054-AB94-1F27C6387483}" dt="2024-12-02T10:14:04.969" v="1081" actId="1076"/>
          <ac:picMkLst>
            <pc:docMk/>
            <pc:sldMk cId="1884435338" sldId="320"/>
            <ac:picMk id="4" creationId="{3DEBEA74-930C-63BD-DD08-C6420E711385}"/>
          </ac:picMkLst>
        </pc:picChg>
        <pc:picChg chg="add del mod">
          <ac:chgData name="Cirino PIETRO ANDREA" userId="06373c25-59ec-41ba-8008-fd845f0b8aed" providerId="ADAL" clId="{F23ADA5A-1599-4054-AB94-1F27C6387483}" dt="2024-12-02T10:13:52.631" v="1078" actId="478"/>
          <ac:picMkLst>
            <pc:docMk/>
            <pc:sldMk cId="1884435338" sldId="320"/>
            <ac:picMk id="6" creationId="{3BE5D1E0-A49E-B327-2CF7-27D2037AA285}"/>
          </ac:picMkLst>
        </pc:picChg>
        <pc:picChg chg="add del mod">
          <ac:chgData name="Cirino PIETRO ANDREA" userId="06373c25-59ec-41ba-8008-fd845f0b8aed" providerId="ADAL" clId="{F23ADA5A-1599-4054-AB94-1F27C6387483}" dt="2024-12-02T08:46:43.981" v="42" actId="478"/>
          <ac:picMkLst>
            <pc:docMk/>
            <pc:sldMk cId="1884435338" sldId="320"/>
            <ac:picMk id="8" creationId="{C77647B7-1F6F-A76C-8943-2C2182C0DDC2}"/>
          </ac:picMkLst>
        </pc:picChg>
        <pc:picChg chg="add mod">
          <ac:chgData name="Cirino PIETRO ANDREA" userId="06373c25-59ec-41ba-8008-fd845f0b8aed" providerId="ADAL" clId="{F23ADA5A-1599-4054-AB94-1F27C6387483}" dt="2024-12-02T08:57:34.805" v="106" actId="1076"/>
          <ac:picMkLst>
            <pc:docMk/>
            <pc:sldMk cId="1884435338" sldId="320"/>
            <ac:picMk id="10" creationId="{6975B22D-669B-3AA5-CA3C-1229217199A9}"/>
          </ac:picMkLst>
        </pc:picChg>
      </pc:sldChg>
      <pc:sldChg chg="addSp delSp modSp add mod ord modAnim">
        <pc:chgData name="Cirino PIETRO ANDREA" userId="06373c25-59ec-41ba-8008-fd845f0b8aed" providerId="ADAL" clId="{F23ADA5A-1599-4054-AB94-1F27C6387483}" dt="2024-12-02T10:13:19.321" v="1072"/>
        <pc:sldMkLst>
          <pc:docMk/>
          <pc:sldMk cId="3111236301" sldId="321"/>
        </pc:sldMkLst>
        <pc:spChg chg="mod">
          <ac:chgData name="Cirino PIETRO ANDREA" userId="06373c25-59ec-41ba-8008-fd845f0b8aed" providerId="ADAL" clId="{F23ADA5A-1599-4054-AB94-1F27C6387483}" dt="2024-12-02T09:08:01.342" v="375" actId="20577"/>
          <ac:spMkLst>
            <pc:docMk/>
            <pc:sldMk cId="3111236301" sldId="321"/>
            <ac:spMk id="2" creationId="{66B463ED-1634-85AD-EDA4-B5A088B7920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3" creationId="{BA877AC0-B531-04A2-85BA-F337432B07B4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5" creationId="{FC14C437-0E04-B446-5EB4-9859F2440038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6" creationId="{E370DF75-3E98-2F7F-531B-E1153D2399A1}"/>
          </ac:spMkLst>
        </pc:spChg>
        <pc:spChg chg="mod">
          <ac:chgData name="Cirino PIETRO ANDREA" userId="06373c25-59ec-41ba-8008-fd845f0b8aed" providerId="ADAL" clId="{F23ADA5A-1599-4054-AB94-1F27C6387483}" dt="2024-12-02T10:11:48.229" v="1068" actId="207"/>
          <ac:spMkLst>
            <pc:docMk/>
            <pc:sldMk cId="3111236301" sldId="321"/>
            <ac:spMk id="7" creationId="{BE3B9975-7A14-917D-4229-770F710AAA66}"/>
          </ac:spMkLst>
        </pc:spChg>
        <pc:spChg chg="add del mod">
          <ac:chgData name="Cirino PIETRO ANDREA" userId="06373c25-59ec-41ba-8008-fd845f0b8aed" providerId="ADAL" clId="{F23ADA5A-1599-4054-AB94-1F27C6387483}" dt="2024-12-02T09:02:36.213" v="184"/>
          <ac:spMkLst>
            <pc:docMk/>
            <pc:sldMk cId="3111236301" sldId="321"/>
            <ac:spMk id="8" creationId="{5E178F44-6557-4F63-D482-4C97F7E2586B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0" creationId="{B48234EF-4965-05D6-DC07-004F89F010F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1" creationId="{3F497581-1C34-CDEE-080E-FFDF7E6220B8}"/>
          </ac:spMkLst>
        </pc:spChg>
        <pc:spChg chg="add 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2" creationId="{A24FA16D-710F-C053-7CA1-07DAD12356DC}"/>
          </ac:spMkLst>
        </pc:spChg>
        <pc:spChg chg="mod">
          <ac:chgData name="Cirino PIETRO ANDREA" userId="06373c25-59ec-41ba-8008-fd845f0b8aed" providerId="ADAL" clId="{F23ADA5A-1599-4054-AB94-1F27C6387483}" dt="2024-12-02T09:09:04.427" v="401" actId="1076"/>
          <ac:spMkLst>
            <pc:docMk/>
            <pc:sldMk cId="3111236301" sldId="321"/>
            <ac:spMk id="14" creationId="{0C75B2A6-192B-09E1-0B54-414A60D19426}"/>
          </ac:spMkLst>
        </pc:spChg>
        <pc:spChg chg="add mod">
          <ac:chgData name="Cirino PIETRO ANDREA" userId="06373c25-59ec-41ba-8008-fd845f0b8aed" providerId="ADAL" clId="{F23ADA5A-1599-4054-AB94-1F27C6387483}" dt="2024-12-02T09:09:26.484" v="405" actId="1582"/>
          <ac:spMkLst>
            <pc:docMk/>
            <pc:sldMk cId="3111236301" sldId="321"/>
            <ac:spMk id="20" creationId="{4B5B1686-5C4D-C6B4-082D-8466CC2AD4DC}"/>
          </ac:spMkLst>
        </pc:sp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4" creationId="{59D73A29-B855-C5CD-1122-DF06B2162A1F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9" creationId="{56E2A156-3D43-6557-3DE0-CF8D9400CA6A}"/>
          </ac:picMkLst>
        </pc:picChg>
        <pc:picChg chg="mod">
          <ac:chgData name="Cirino PIETRO ANDREA" userId="06373c25-59ec-41ba-8008-fd845f0b8aed" providerId="ADAL" clId="{F23ADA5A-1599-4054-AB94-1F27C6387483}" dt="2024-12-02T09:09:04.427" v="401" actId="1076"/>
          <ac:picMkLst>
            <pc:docMk/>
            <pc:sldMk cId="3111236301" sldId="321"/>
            <ac:picMk id="13" creationId="{39C55CD1-2F44-D816-D881-846330D9FD22}"/>
          </ac:picMkLst>
        </pc:picChg>
        <pc:cxnChg chg="add mod">
          <ac:chgData name="Cirino PIETRO ANDREA" userId="06373c25-59ec-41ba-8008-fd845f0b8aed" providerId="ADAL" clId="{F23ADA5A-1599-4054-AB94-1F27C6387483}" dt="2024-12-02T10:12:49.043" v="1071" actId="693"/>
          <ac:cxnSpMkLst>
            <pc:docMk/>
            <pc:sldMk cId="3111236301" sldId="321"/>
            <ac:cxnSpMk id="15" creationId="{D4797ECD-0E49-5959-4BC6-C28DE5246363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6" creationId="{D142F40B-7CA8-0388-1B24-7C2702C6A242}"/>
          </ac:cxnSpMkLst>
        </pc:cxnChg>
        <pc:cxnChg chg="mod">
          <ac:chgData name="Cirino PIETRO ANDREA" userId="06373c25-59ec-41ba-8008-fd845f0b8aed" providerId="ADAL" clId="{F23ADA5A-1599-4054-AB94-1F27C6387483}" dt="2024-12-02T09:09:04.427" v="401" actId="1076"/>
          <ac:cxnSpMkLst>
            <pc:docMk/>
            <pc:sldMk cId="3111236301" sldId="321"/>
            <ac:cxnSpMk id="17" creationId="{162FDF1D-F80F-2F59-B86C-D9EEED16938E}"/>
          </ac:cxnSpMkLst>
        </pc:cxnChg>
      </pc:sldChg>
      <pc:sldChg chg="delSp modSp add del mod modAnim">
        <pc:chgData name="Cirino PIETRO ANDREA" userId="06373c25-59ec-41ba-8008-fd845f0b8aed" providerId="ADAL" clId="{F23ADA5A-1599-4054-AB94-1F27C6387483}" dt="2024-12-02T09:09:50.930" v="406" actId="47"/>
        <pc:sldMkLst>
          <pc:docMk/>
          <pc:sldMk cId="2011565272" sldId="322"/>
        </pc:sldMkLst>
        <pc:spChg chg="del">
          <ac:chgData name="Cirino PIETRO ANDREA" userId="06373c25-59ec-41ba-8008-fd845f0b8aed" providerId="ADAL" clId="{F23ADA5A-1599-4054-AB94-1F27C6387483}" dt="2024-12-02T09:00:06.322" v="111" actId="478"/>
          <ac:spMkLst>
            <pc:docMk/>
            <pc:sldMk cId="2011565272" sldId="322"/>
            <ac:spMk id="3" creationId="{319262B3-CF1E-2871-DE07-9195F21CEBC6}"/>
          </ac:spMkLst>
        </pc:spChg>
        <pc:spChg chg="del">
          <ac:chgData name="Cirino PIETRO ANDREA" userId="06373c25-59ec-41ba-8008-fd845f0b8aed" providerId="ADAL" clId="{F23ADA5A-1599-4054-AB94-1F27C6387483}" dt="2024-12-02T09:01:09.306" v="134" actId="478"/>
          <ac:spMkLst>
            <pc:docMk/>
            <pc:sldMk cId="2011565272" sldId="322"/>
            <ac:spMk id="5" creationId="{FC14C437-0E04-B446-5EB4-9859F2440038}"/>
          </ac:spMkLst>
        </pc:spChg>
        <pc:spChg chg="del mod">
          <ac:chgData name="Cirino PIETRO ANDREA" userId="06373c25-59ec-41ba-8008-fd845f0b8aed" providerId="ADAL" clId="{F23ADA5A-1599-4054-AB94-1F27C6387483}" dt="2024-12-02T09:00:08.420" v="114" actId="478"/>
          <ac:spMkLst>
            <pc:docMk/>
            <pc:sldMk cId="2011565272" sldId="322"/>
            <ac:spMk id="12" creationId="{87B65E5B-D689-0759-0B43-218396106F44}"/>
          </ac:spMkLst>
        </pc:spChg>
        <pc:spChg chg="mod">
          <ac:chgData name="Cirino PIETRO ANDREA" userId="06373c25-59ec-41ba-8008-fd845f0b8aed" providerId="ADAL" clId="{F23ADA5A-1599-4054-AB94-1F27C6387483}" dt="2024-12-02T09:00:47.186" v="132" actId="1076"/>
          <ac:spMkLst>
            <pc:docMk/>
            <pc:sldMk cId="2011565272" sldId="322"/>
            <ac:spMk id="20" creationId="{5ADA1B3B-37E4-448F-C4BD-4C6F3357D2B3}"/>
          </ac:spMkLst>
        </pc:spChg>
        <pc:picChg chg="mod">
          <ac:chgData name="Cirino PIETRO ANDREA" userId="06373c25-59ec-41ba-8008-fd845f0b8aed" providerId="ADAL" clId="{F23ADA5A-1599-4054-AB94-1F27C6387483}" dt="2024-12-02T08:59:16.780" v="110" actId="14826"/>
          <ac:picMkLst>
            <pc:docMk/>
            <pc:sldMk cId="2011565272" sldId="322"/>
            <ac:picMk id="13" creationId="{39C55CD1-2F44-D816-D881-846330D9FD22}"/>
          </ac:picMkLst>
        </pc:picChg>
        <pc:cxnChg chg="del mod">
          <ac:chgData name="Cirino PIETRO ANDREA" userId="06373c25-59ec-41ba-8008-fd845f0b8aed" providerId="ADAL" clId="{F23ADA5A-1599-4054-AB94-1F27C6387483}" dt="2024-12-02T09:01:03.480" v="133" actId="478"/>
          <ac:cxnSpMkLst>
            <pc:docMk/>
            <pc:sldMk cId="2011565272" sldId="322"/>
            <ac:cxnSpMk id="8" creationId="{66C41A5A-BFE2-4154-B0A6-20C25F274D81}"/>
          </ac:cxnSpMkLst>
        </pc:cxnChg>
        <pc:cxnChg chg="del mod">
          <ac:chgData name="Cirino PIETRO ANDREA" userId="06373c25-59ec-41ba-8008-fd845f0b8aed" providerId="ADAL" clId="{F23ADA5A-1599-4054-AB94-1F27C6387483}" dt="2024-12-02T09:00:07.042" v="112" actId="478"/>
          <ac:cxnSpMkLst>
            <pc:docMk/>
            <pc:sldMk cId="2011565272" sldId="322"/>
            <ac:cxnSpMk id="15" creationId="{040F089B-48B8-4061-255A-094981F8734D}"/>
          </ac:cxnSpMkLst>
        </pc:cxnChg>
        <pc:cxnChg chg="del mod">
          <ac:chgData name="Cirino PIETRO ANDREA" userId="06373c25-59ec-41ba-8008-fd845f0b8aed" providerId="ADAL" clId="{F23ADA5A-1599-4054-AB94-1F27C6387483}" dt="2024-12-02T09:00:08.938" v="115" actId="478"/>
          <ac:cxnSpMkLst>
            <pc:docMk/>
            <pc:sldMk cId="2011565272" sldId="322"/>
            <ac:cxnSpMk id="26" creationId="{67F84A4F-C89A-08F4-3DA5-455D7694A111}"/>
          </ac:cxnSpMkLst>
        </pc:cxnChg>
        <pc:cxnChg chg="del mod">
          <ac:chgData name="Cirino PIETRO ANDREA" userId="06373c25-59ec-41ba-8008-fd845f0b8aed" providerId="ADAL" clId="{F23ADA5A-1599-4054-AB94-1F27C6387483}" dt="2024-12-02T09:00:09.717" v="116" actId="478"/>
          <ac:cxnSpMkLst>
            <pc:docMk/>
            <pc:sldMk cId="2011565272" sldId="322"/>
            <ac:cxnSpMk id="29" creationId="{5096EA82-5976-8E16-3946-4F55EF6B1602}"/>
          </ac:cxnSpMkLst>
        </pc:cxnChg>
        <pc:cxnChg chg="mod">
          <ac:chgData name="Cirino PIETRO ANDREA" userId="06373c25-59ec-41ba-8008-fd845f0b8aed" providerId="ADAL" clId="{F23ADA5A-1599-4054-AB94-1F27C6387483}" dt="2024-12-02T09:00:47.186" v="132" actId="1076"/>
          <ac:cxnSpMkLst>
            <pc:docMk/>
            <pc:sldMk cId="2011565272" sldId="322"/>
            <ac:cxnSpMk id="34" creationId="{3445D7BC-BC44-BB96-63D8-D93D770D9E0A}"/>
          </ac:cxnSpMkLst>
        </pc:cxnChg>
      </pc:sldChg>
      <pc:sldChg chg="addSp delSp modSp new mod modAnim">
        <pc:chgData name="Cirino PIETRO ANDREA" userId="06373c25-59ec-41ba-8008-fd845f0b8aed" providerId="ADAL" clId="{F23ADA5A-1599-4054-AB94-1F27C6387483}" dt="2024-12-02T12:44:43.334" v="1980" actId="1076"/>
        <pc:sldMkLst>
          <pc:docMk/>
          <pc:sldMk cId="2188901062" sldId="322"/>
        </pc:sldMkLst>
        <pc:spChg chg="mod">
          <ac:chgData name="Cirino PIETRO ANDREA" userId="06373c25-59ec-41ba-8008-fd845f0b8aed" providerId="ADAL" clId="{F23ADA5A-1599-4054-AB94-1F27C6387483}" dt="2024-12-02T09:10:15.032" v="433" actId="20577"/>
          <ac:spMkLst>
            <pc:docMk/>
            <pc:sldMk cId="2188901062" sldId="322"/>
            <ac:spMk id="2" creationId="{D783EE4A-9421-860A-798B-A4550A291655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5" creationId="{69F947A9-4CA7-DF41-EEA6-90C38E5F09B0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6" creationId="{4D813467-3C57-1E6D-F0B8-359043C9DE2D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7" creationId="{48FFBA06-EEBD-BCE1-D768-6250B0E2B814}"/>
          </ac:spMkLst>
        </pc:spChg>
        <pc:spChg chg="mod">
          <ac:chgData name="Cirino PIETRO ANDREA" userId="06373c25-59ec-41ba-8008-fd845f0b8aed" providerId="ADAL" clId="{F23ADA5A-1599-4054-AB94-1F27C6387483}" dt="2024-12-02T09:11:11.287" v="434"/>
          <ac:spMkLst>
            <pc:docMk/>
            <pc:sldMk cId="2188901062" sldId="322"/>
            <ac:spMk id="8" creationId="{F488044D-5D2D-53E3-44DD-1E33D14C61F2}"/>
          </ac:spMkLst>
        </pc:spChg>
        <pc:spChg chg="add mod">
          <ac:chgData name="Cirino PIETRO ANDREA" userId="06373c25-59ec-41ba-8008-fd845f0b8aed" providerId="ADAL" clId="{F23ADA5A-1599-4054-AB94-1F27C6387483}" dt="2024-12-02T09:33:30.523" v="658" actId="1076"/>
          <ac:spMkLst>
            <pc:docMk/>
            <pc:sldMk cId="2188901062" sldId="322"/>
            <ac:spMk id="10" creationId="{19C98EB3-62D3-F918-57CC-261D5E487B64}"/>
          </ac:spMkLst>
        </pc:spChg>
        <pc:spChg chg="add mod">
          <ac:chgData name="Cirino PIETRO ANDREA" userId="06373c25-59ec-41ba-8008-fd845f0b8aed" providerId="ADAL" clId="{F23ADA5A-1599-4054-AB94-1F27C6387483}" dt="2024-12-02T10:33:42.860" v="1433" actId="1076"/>
          <ac:spMkLst>
            <pc:docMk/>
            <pc:sldMk cId="2188901062" sldId="322"/>
            <ac:spMk id="11" creationId="{FCCDDA5A-270C-1EE6-5F06-97891CE66018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2" creationId="{FDDAE789-007A-6C9D-7F40-D4FEF0F49DBB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18:01.705" v="521" actId="571"/>
          <ac:spMkLst>
            <pc:docMk/>
            <pc:sldMk cId="2188901062" sldId="322"/>
            <ac:spMk id="17" creationId="{CB433ADF-6BEF-C44E-C121-B69A7B2A4569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19" creationId="{2793BF88-E7A4-21AB-ACAD-302742456A37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0" creationId="{0C054E66-0887-BE1D-D501-894B0A46615E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3" creationId="{6E4705E8-112F-2232-6997-27051D93DF73}"/>
          </ac:spMkLst>
        </pc:spChg>
        <pc:spChg chg="add del mod">
          <ac:chgData name="Cirino PIETRO ANDREA" userId="06373c25-59ec-41ba-8008-fd845f0b8aed" providerId="ADAL" clId="{F23ADA5A-1599-4054-AB94-1F27C6387483}" dt="2024-12-02T10:33:36.188" v="1432" actId="478"/>
          <ac:spMkLst>
            <pc:docMk/>
            <pc:sldMk cId="2188901062" sldId="322"/>
            <ac:spMk id="24" creationId="{97E41A7E-6140-D290-7393-595767F04AF7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5" creationId="{CA8EEC5B-1541-B675-2852-5742E0B0F7DB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6" creationId="{8EDA2638-1B2C-BEC3-2AA3-478A9795135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29" creationId="{C992BCCD-042B-7EF1-522A-F1FF38DE8871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38" creationId="{1549B132-55ED-26D1-AB54-38A0F6429FCC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0" creationId="{FEF4FC5C-2CFE-2E34-DF4C-82D0F17428D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1" creationId="{E830B2E9-1932-DAA0-8348-29B846751FE6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2" creationId="{3ACA22BB-25C3-6314-BB2F-08F74EFFAFD2}"/>
          </ac:spMkLst>
        </pc:spChg>
        <pc:spChg chg="mod">
          <ac:chgData name="Cirino PIETRO ANDREA" userId="06373c25-59ec-41ba-8008-fd845f0b8aed" providerId="ADAL" clId="{F23ADA5A-1599-4054-AB94-1F27C6387483}" dt="2024-12-02T09:33:07.580" v="656" actId="571"/>
          <ac:spMkLst>
            <pc:docMk/>
            <pc:sldMk cId="2188901062" sldId="322"/>
            <ac:spMk id="43" creationId="{F31D1032-679D-0E07-2411-7912FDE5F1E4}"/>
          </ac:spMkLst>
        </pc:spChg>
        <pc:spChg chg="add del mod">
          <ac:chgData name="Cirino PIETRO ANDREA" userId="06373c25-59ec-41ba-8008-fd845f0b8aed" providerId="ADAL" clId="{F23ADA5A-1599-4054-AB94-1F27C6387483}" dt="2024-12-02T10:33:30.564" v="1431" actId="478"/>
          <ac:spMkLst>
            <pc:docMk/>
            <pc:sldMk cId="2188901062" sldId="322"/>
            <ac:spMk id="51" creationId="{53B3F5D7-0CBE-451D-48FB-1F761A730B5F}"/>
          </ac:spMkLst>
        </pc:spChg>
        <pc:spChg chg="add mod">
          <ac:chgData name="Cirino PIETRO ANDREA" userId="06373c25-59ec-41ba-8008-fd845f0b8aed" providerId="ADAL" clId="{F23ADA5A-1599-4054-AB94-1F27C6387483}" dt="2024-12-02T12:44:40.804" v="1979" actId="1076"/>
          <ac:spMkLst>
            <pc:docMk/>
            <pc:sldMk cId="2188901062" sldId="322"/>
            <ac:spMk id="52" creationId="{A056828A-1581-E0E8-C2A4-43E95FB2B681}"/>
          </ac:spMkLst>
        </pc:spChg>
        <pc:spChg chg="add mod">
          <ac:chgData name="Cirino PIETRO ANDREA" userId="06373c25-59ec-41ba-8008-fd845f0b8aed" providerId="ADAL" clId="{F23ADA5A-1599-4054-AB94-1F27C6387483}" dt="2024-12-02T10:34:06.229" v="1434"/>
          <ac:spMkLst>
            <pc:docMk/>
            <pc:sldMk cId="2188901062" sldId="322"/>
            <ac:spMk id="53" creationId="{3630DCB9-DA7C-3764-9ABF-955A6A399255}"/>
          </ac:spMkLst>
        </pc:spChg>
        <pc:spChg chg="add mod">
          <ac:chgData name="Cirino PIETRO ANDREA" userId="06373c25-59ec-41ba-8008-fd845f0b8aed" providerId="ADAL" clId="{F23ADA5A-1599-4054-AB94-1F27C6387483}" dt="2024-12-02T10:34:37.776" v="1436"/>
          <ac:spMkLst>
            <pc:docMk/>
            <pc:sldMk cId="2188901062" sldId="322"/>
            <ac:spMk id="56" creationId="{D08FA924-C351-267B-DF9E-FF4104995D0B}"/>
          </ac:spMkLst>
        </pc:spChg>
        <pc:spChg chg="add mod">
          <ac:chgData name="Cirino PIETRO ANDREA" userId="06373c25-59ec-41ba-8008-fd845f0b8aed" providerId="ADAL" clId="{F23ADA5A-1599-4054-AB94-1F27C6387483}" dt="2024-12-02T12:44:43.334" v="1980" actId="1076"/>
          <ac:spMkLst>
            <pc:docMk/>
            <pc:sldMk cId="2188901062" sldId="322"/>
            <ac:spMk id="57" creationId="{4EC69F72-7892-42EC-6517-938D17C11974}"/>
          </ac:spMkLst>
        </pc:spChg>
        <pc:grpChg chg="add del mod">
          <ac:chgData name="Cirino PIETRO ANDREA" userId="06373c25-59ec-41ba-8008-fd845f0b8aed" providerId="ADAL" clId="{F23ADA5A-1599-4054-AB94-1F27C6387483}" dt="2024-12-02T09:33:30.523" v="658" actId="1076"/>
          <ac:grpSpMkLst>
            <pc:docMk/>
            <pc:sldMk cId="2188901062" sldId="322"/>
            <ac:grpSpMk id="4" creationId="{E663FC58-6869-DE9A-03A6-B2408CD8903C}"/>
          </ac:grpSpMkLst>
        </pc:grpChg>
        <pc:grpChg chg="add mod">
          <ac:chgData name="Cirino PIETRO ANDREA" userId="06373c25-59ec-41ba-8008-fd845f0b8aed" providerId="ADAL" clId="{F23ADA5A-1599-4054-AB94-1F27C6387483}" dt="2024-12-02T10:33:42.860" v="1433" actId="1076"/>
          <ac:grpSpMkLst>
            <pc:docMk/>
            <pc:sldMk cId="2188901062" sldId="322"/>
            <ac:grpSpMk id="39" creationId="{EBC91B70-52C6-F9F8-E480-A314403CD864}"/>
          </ac:grpSpMkLst>
        </pc:grpChg>
        <pc:picChg chg="add mod">
          <ac:chgData name="Cirino PIETRO ANDREA" userId="06373c25-59ec-41ba-8008-fd845f0b8aed" providerId="ADAL" clId="{F23ADA5A-1599-4054-AB94-1F27C6387483}" dt="2024-12-02T09:33:30.523" v="658" actId="1076"/>
          <ac:picMkLst>
            <pc:docMk/>
            <pc:sldMk cId="2188901062" sldId="322"/>
            <ac:picMk id="3" creationId="{8E7D1FB2-BD46-E067-2A53-53EDF0045825}"/>
          </ac:picMkLst>
        </pc:picChg>
        <pc:picChg chg="add mod">
          <ac:chgData name="Cirino PIETRO ANDREA" userId="06373c25-59ec-41ba-8008-fd845f0b8aed" providerId="ADAL" clId="{F23ADA5A-1599-4054-AB94-1F27C6387483}" dt="2024-12-02T10:33:42.860" v="1433" actId="1076"/>
          <ac:picMkLst>
            <pc:docMk/>
            <pc:sldMk cId="2188901062" sldId="322"/>
            <ac:picMk id="9" creationId="{C39B0C70-C481-0EA2-8791-189BB52DA559}"/>
          </ac:picMkLst>
        </pc:pic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18:01.705" v="521" actId="571"/>
          <ac:cxnSpMkLst>
            <pc:docMk/>
            <pc:sldMk cId="2188901062" sldId="322"/>
            <ac:cxnSpMk id="18" creationId="{A6C37AB6-CE6A-ED6F-B703-40F0686E543E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21" creationId="{75981247-0579-6F5B-3066-D5891287CF49}"/>
          </ac:cxnSpMkLst>
        </pc:cxnChg>
        <pc:cxnChg chg="add del mod">
          <ac:chgData name="Cirino PIETRO ANDREA" userId="06373c25-59ec-41ba-8008-fd845f0b8aed" providerId="ADAL" clId="{F23ADA5A-1599-4054-AB94-1F27C6387483}" dt="2024-12-02T10:33:30.564" v="1431" actId="478"/>
          <ac:cxnSpMkLst>
            <pc:docMk/>
            <pc:sldMk cId="2188901062" sldId="322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4" creationId="{00198611-9742-95D9-33E8-37FD1FD0E297}"/>
          </ac:cxnSpMkLst>
        </pc:cxnChg>
        <pc:cxnChg chg="add mod">
          <ac:chgData name="Cirino PIETRO ANDREA" userId="06373c25-59ec-41ba-8008-fd845f0b8aed" providerId="ADAL" clId="{F23ADA5A-1599-4054-AB94-1F27C6387483}" dt="2024-12-02T12:44:40.804" v="1979" actId="1076"/>
          <ac:cxnSpMkLst>
            <pc:docMk/>
            <pc:sldMk cId="2188901062" sldId="322"/>
            <ac:cxnSpMk id="55" creationId="{FDD0428F-3692-BA84-283C-F797D6D9781F}"/>
          </ac:cxnSpMkLst>
        </pc:cxnChg>
      </pc:sldChg>
      <pc:sldChg chg="addSp delSp modSp add del mod">
        <pc:chgData name="Cirino PIETRO ANDREA" userId="06373c25-59ec-41ba-8008-fd845f0b8aed" providerId="ADAL" clId="{F23ADA5A-1599-4054-AB94-1F27C6387483}" dt="2024-12-02T09:28:05.202" v="616" actId="47"/>
        <pc:sldMkLst>
          <pc:docMk/>
          <pc:sldMk cId="2904006202" sldId="323"/>
        </pc:sldMkLst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0" creationId="{19C98EB3-62D3-F918-57CC-261D5E487B64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5:02.458" v="597" actId="478"/>
          <ac:spMkLst>
            <pc:docMk/>
            <pc:sldMk cId="2904006202" sldId="323"/>
            <ac:spMk id="13" creationId="{6E72BFC8-52E4-3AA7-3934-C99A76162FBF}"/>
          </ac:spMkLst>
        </pc:spChg>
        <pc:spChg chg="mod">
          <ac:chgData name="Cirino PIETRO ANDREA" userId="06373c25-59ec-41ba-8008-fd845f0b8aed" providerId="ADAL" clId="{F23ADA5A-1599-4054-AB94-1F27C6387483}" dt="2024-12-02T09:25:09.479" v="598" actId="1076"/>
          <ac:spMkLst>
            <pc:docMk/>
            <pc:sldMk cId="2904006202" sldId="323"/>
            <ac:spMk id="38" creationId="{1549B132-55ED-26D1-AB54-38A0F6429FCC}"/>
          </ac:spMkLst>
        </pc:spChg>
        <pc:grpChg chg="del">
          <ac:chgData name="Cirino PIETRO ANDREA" userId="06373c25-59ec-41ba-8008-fd845f0b8aed" providerId="ADAL" clId="{F23ADA5A-1599-4054-AB94-1F27C6387483}" dt="2024-12-02T09:25:02.458" v="597" actId="478"/>
          <ac:grpSpMkLst>
            <pc:docMk/>
            <pc:sldMk cId="2904006202" sldId="323"/>
            <ac:grpSpMk id="4" creationId="{E663FC58-6869-DE9A-03A6-B2408CD8903C}"/>
          </ac:grpSpMkLst>
        </pc:grpChg>
        <pc:picChg chg="del">
          <ac:chgData name="Cirino PIETRO ANDREA" userId="06373c25-59ec-41ba-8008-fd845f0b8aed" providerId="ADAL" clId="{F23ADA5A-1599-4054-AB94-1F27C6387483}" dt="2024-12-02T09:25:02.458" v="597" actId="478"/>
          <ac:picMkLst>
            <pc:docMk/>
            <pc:sldMk cId="2904006202" sldId="323"/>
            <ac:picMk id="3" creationId="{8E7D1FB2-BD46-E067-2A53-53EDF0045825}"/>
          </ac:picMkLst>
        </pc:picChg>
        <pc:picChg chg="add mod modCrop">
          <ac:chgData name="Cirino PIETRO ANDREA" userId="06373c25-59ec-41ba-8008-fd845f0b8aed" providerId="ADAL" clId="{F23ADA5A-1599-4054-AB94-1F27C6387483}" dt="2024-12-02T09:27:35.609" v="610" actId="1076"/>
          <ac:picMkLst>
            <pc:docMk/>
            <pc:sldMk cId="2904006202" sldId="323"/>
            <ac:picMk id="18" creationId="{FF555A70-CD74-4FD9-625F-B26FBA6A4B79}"/>
          </ac:picMkLst>
        </pc:pic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25:41.510" v="602" actId="693"/>
          <ac:cxnSpMkLst>
            <pc:docMk/>
            <pc:sldMk cId="2904006202" sldId="323"/>
            <ac:cxnSpMk id="16" creationId="{A5C90B0C-46C7-A8C7-A61C-0B51ECFC7C14}"/>
          </ac:cxnSpMkLst>
        </pc:cxnChg>
        <pc:cxnChg chg="del mod">
          <ac:chgData name="Cirino PIETRO ANDREA" userId="06373c25-59ec-41ba-8008-fd845f0b8aed" providerId="ADAL" clId="{F23ADA5A-1599-4054-AB94-1F27C6387483}" dt="2024-12-02T09:25:02.458" v="597" actId="478"/>
          <ac:cxnSpMkLst>
            <pc:docMk/>
            <pc:sldMk cId="2904006202" sldId="323"/>
            <ac:cxnSpMk id="35" creationId="{96C8D584-1337-9ED7-F8BE-76E349F4569D}"/>
          </ac:cxnSpMkLst>
        </pc:cxnChg>
      </pc:sldChg>
      <pc:sldChg chg="addSp delSp modSp add mod modAnim">
        <pc:chgData name="Cirino PIETRO ANDREA" userId="06373c25-59ec-41ba-8008-fd845f0b8aed" providerId="ADAL" clId="{F23ADA5A-1599-4054-AB94-1F27C6387483}" dt="2024-12-02T11:03:46.364" v="1925"/>
        <pc:sldMkLst>
          <pc:docMk/>
          <pc:sldMk cId="242158393" sldId="324"/>
        </pc:sldMkLst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0" creationId="{19C98EB3-62D3-F918-57CC-261D5E487B6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11" creationId="{FCCDDA5A-270C-1EE6-5F06-97891CE6601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13" creationId="{6E72BFC8-52E4-3AA7-3934-C99A76162FBF}"/>
          </ac:spMkLst>
        </pc:spChg>
        <pc:spChg chg="add mod">
          <ac:chgData name="Cirino PIETRO ANDREA" userId="06373c25-59ec-41ba-8008-fd845f0b8aed" providerId="ADAL" clId="{F23ADA5A-1599-4054-AB94-1F27C6387483}" dt="2024-12-02T09:31:36.680" v="643" actId="1076"/>
          <ac:spMkLst>
            <pc:docMk/>
            <pc:sldMk cId="242158393" sldId="324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10:39:10.474" v="1457" actId="2085"/>
          <ac:spMkLst>
            <pc:docMk/>
            <pc:sldMk cId="242158393" sldId="324"/>
            <ac:spMk id="19" creationId="{2793BF88-E7A4-21AB-ACAD-302742456A37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0" creationId="{0C054E66-0887-BE1D-D501-894B0A46615E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3" creationId="{6E4705E8-112F-2232-6997-27051D93DF73}"/>
          </ac:spMkLst>
        </pc:spChg>
        <pc:spChg chg="mod">
          <ac:chgData name="Cirino PIETRO ANDREA" userId="06373c25-59ec-41ba-8008-fd845f0b8aed" providerId="ADAL" clId="{F23ADA5A-1599-4054-AB94-1F27C6387483}" dt="2024-12-02T10:38:56.415" v="1456" actId="692"/>
          <ac:spMkLst>
            <pc:docMk/>
            <pc:sldMk cId="242158393" sldId="324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5" creationId="{CA8EEC5B-1541-B675-2852-5742E0B0F7DB}"/>
          </ac:spMkLst>
        </pc:spChg>
        <pc:spChg chg="mod">
          <ac:chgData name="Cirino PIETRO ANDREA" userId="06373c25-59ec-41ba-8008-fd845f0b8aed" providerId="ADAL" clId="{F23ADA5A-1599-4054-AB94-1F27C6387483}" dt="2024-12-02T10:39:19.354" v="1458" actId="2085"/>
          <ac:spMkLst>
            <pc:docMk/>
            <pc:sldMk cId="242158393" sldId="324"/>
            <ac:spMk id="26" creationId="{8EDA2638-1B2C-BEC3-2AA3-478A97951354}"/>
          </ac:spMkLst>
        </pc:spChg>
        <pc:spChg chg="mod">
          <ac:chgData name="Cirino PIETRO ANDREA" userId="06373c25-59ec-41ba-8008-fd845f0b8aed" providerId="ADAL" clId="{F23ADA5A-1599-4054-AB94-1F27C6387483}" dt="2024-12-02T09:29:06.113" v="627" actId="1076"/>
          <ac:spMkLst>
            <pc:docMk/>
            <pc:sldMk cId="242158393" sldId="324"/>
            <ac:spMk id="29" creationId="{C992BCCD-042B-7EF1-522A-F1FF38DE8871}"/>
          </ac:spMkLst>
        </pc:spChg>
        <pc:spChg chg="del mod topLvl">
          <ac:chgData name="Cirino PIETRO ANDREA" userId="06373c25-59ec-41ba-8008-fd845f0b8aed" providerId="ADAL" clId="{F23ADA5A-1599-4054-AB94-1F27C6387483}" dt="2024-12-02T09:30:07.120" v="638" actId="478"/>
          <ac:spMkLst>
            <pc:docMk/>
            <pc:sldMk cId="242158393" sldId="324"/>
            <ac:spMk id="36" creationId="{866EFC0F-83CC-98EA-E0C9-E43CB979A4C4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7" creationId="{BB2C4145-C714-D0CB-4778-33A125D71008}"/>
          </ac:spMkLst>
        </pc:spChg>
        <pc:spChg chg="del">
          <ac:chgData name="Cirino PIETRO ANDREA" userId="06373c25-59ec-41ba-8008-fd845f0b8aed" providerId="ADAL" clId="{F23ADA5A-1599-4054-AB94-1F27C6387483}" dt="2024-12-02T09:27:54.825" v="613" actId="478"/>
          <ac:spMkLst>
            <pc:docMk/>
            <pc:sldMk cId="242158393" sldId="324"/>
            <ac:spMk id="38" creationId="{1549B132-55ED-26D1-AB54-38A0F6429FCC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39" creationId="{AE004971-8166-DF55-AEC4-190E44350BCE}"/>
          </ac:spMkLst>
        </pc:spChg>
        <pc:spChg chg="mod topLvl">
          <ac:chgData name="Cirino PIETRO ANDREA" userId="06373c25-59ec-41ba-8008-fd845f0b8aed" providerId="ADAL" clId="{F23ADA5A-1599-4054-AB94-1F27C6387483}" dt="2024-12-02T09:30:10.509" v="639" actId="164"/>
          <ac:spMkLst>
            <pc:docMk/>
            <pc:sldMk cId="242158393" sldId="324"/>
            <ac:spMk id="40" creationId="{52E5181E-9F8A-3109-8824-6504518144E8}"/>
          </ac:spMkLst>
        </pc:spChg>
        <pc:spChg chg="mod topLvl">
          <ac:chgData name="Cirino PIETRO ANDREA" userId="06373c25-59ec-41ba-8008-fd845f0b8aed" providerId="ADAL" clId="{F23ADA5A-1599-4054-AB94-1F27C6387483}" dt="2024-12-02T10:39:34.042" v="1459" actId="165"/>
          <ac:spMkLst>
            <pc:docMk/>
            <pc:sldMk cId="242158393" sldId="324"/>
            <ac:spMk id="49" creationId="{6FF5849B-E334-A0DF-4D59-CC5D8DA02AD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0" creationId="{85B35EE4-F6EB-1B6C-3BD1-EA769AA076EF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1" creationId="{1AF854AA-6C16-CEAD-045A-323FAFB8C0A0}"/>
          </ac:spMkLst>
        </pc:spChg>
        <pc:spChg chg="mod topLvl">
          <ac:chgData name="Cirino PIETRO ANDREA" userId="06373c25-59ec-41ba-8008-fd845f0b8aed" providerId="ADAL" clId="{F23ADA5A-1599-4054-AB94-1F27C6387483}" dt="2024-12-02T10:39:47.354" v="1461" actId="207"/>
          <ac:spMkLst>
            <pc:docMk/>
            <pc:sldMk cId="242158393" sldId="324"/>
            <ac:spMk id="52" creationId="{7F8B376E-6481-E766-D810-BA652DA71AB0}"/>
          </ac:spMkLst>
        </pc:spChg>
        <pc:grpChg chg="del">
          <ac:chgData name="Cirino PIETRO ANDREA" userId="06373c25-59ec-41ba-8008-fd845f0b8aed" providerId="ADAL" clId="{F23ADA5A-1599-4054-AB94-1F27C6387483}" dt="2024-12-02T09:27:56.240" v="614" actId="478"/>
          <ac:grpSpMkLst>
            <pc:docMk/>
            <pc:sldMk cId="242158393" sldId="324"/>
            <ac:grpSpMk id="4" creationId="{E663FC58-6869-DE9A-03A6-B2408CD8903C}"/>
          </ac:grpSpMkLst>
        </pc:grpChg>
        <pc:grpChg chg="add del mod">
          <ac:chgData name="Cirino PIETRO ANDREA" userId="06373c25-59ec-41ba-8008-fd845f0b8aed" providerId="ADAL" clId="{F23ADA5A-1599-4054-AB94-1F27C6387483}" dt="2024-12-02T09:30:05.107" v="637" actId="165"/>
          <ac:grpSpMkLst>
            <pc:docMk/>
            <pc:sldMk cId="242158393" sldId="324"/>
            <ac:grpSpMk id="34" creationId="{0500B114-4B91-7E87-A27E-62FE3DEF1823}"/>
          </ac:grpSpMkLst>
        </pc:grpChg>
        <pc:grpChg chg="add mod">
          <ac:chgData name="Cirino PIETRO ANDREA" userId="06373c25-59ec-41ba-8008-fd845f0b8aed" providerId="ADAL" clId="{F23ADA5A-1599-4054-AB94-1F27C6387483}" dt="2024-12-02T09:30:15.467" v="640" actId="1076"/>
          <ac:grpSpMkLst>
            <pc:docMk/>
            <pc:sldMk cId="242158393" sldId="324"/>
            <ac:grpSpMk id="41" creationId="{99B7A9A5-3D96-5FB0-7CFD-98C8E1E8AA69}"/>
          </ac:grpSpMkLst>
        </pc:grpChg>
        <pc:grpChg chg="add del mod ord">
          <ac:chgData name="Cirino PIETRO ANDREA" userId="06373c25-59ec-41ba-8008-fd845f0b8aed" providerId="ADAL" clId="{F23ADA5A-1599-4054-AB94-1F27C6387483}" dt="2024-12-02T10:39:34.042" v="1459" actId="165"/>
          <ac:grpSpMkLst>
            <pc:docMk/>
            <pc:sldMk cId="242158393" sldId="324"/>
            <ac:grpSpMk id="48" creationId="{B2CA76A8-0682-ABB8-A1D2-EEE733667041}"/>
          </ac:grpSpMkLst>
        </pc:grpChg>
        <pc:picChg chg="del">
          <ac:chgData name="Cirino PIETRO ANDREA" userId="06373c25-59ec-41ba-8008-fd845f0b8aed" providerId="ADAL" clId="{F23ADA5A-1599-4054-AB94-1F27C6387483}" dt="2024-12-02T09:27:54.825" v="613" actId="478"/>
          <ac:picMkLst>
            <pc:docMk/>
            <pc:sldMk cId="242158393" sldId="324"/>
            <ac:picMk id="3" creationId="{8E7D1FB2-BD46-E067-2A53-53EDF0045825}"/>
          </ac:picMkLst>
        </pc:picChg>
        <pc:picChg chg="mod modCrop">
          <ac:chgData name="Cirino PIETRO ANDREA" userId="06373c25-59ec-41ba-8008-fd845f0b8aed" providerId="ADAL" clId="{F23ADA5A-1599-4054-AB94-1F27C6387483}" dt="2024-12-02T10:36:52.005" v="1442" actId="732"/>
          <ac:picMkLst>
            <pc:docMk/>
            <pc:sldMk cId="242158393" sldId="324"/>
            <ac:picMk id="9" creationId="{C39B0C70-C481-0EA2-8791-189BB52DA559}"/>
          </ac:picMkLst>
        </pc:picChg>
        <pc:picChg chg="add mod">
          <ac:chgData name="Cirino PIETRO ANDREA" userId="06373c25-59ec-41ba-8008-fd845f0b8aed" providerId="ADAL" clId="{F23ADA5A-1599-4054-AB94-1F27C6387483}" dt="2024-12-02T10:40:38.235" v="1464" actId="14100"/>
          <ac:picMkLst>
            <pc:docMk/>
            <pc:sldMk cId="242158393" sldId="324"/>
            <ac:picMk id="17" creationId="{A644F57B-8880-A8FF-8C71-C74E4C60127E}"/>
          </ac:picMkLst>
        </pc:picChg>
        <pc:picChg chg="add mod ord modCrop">
          <ac:chgData name="Cirino PIETRO ANDREA" userId="06373c25-59ec-41ba-8008-fd845f0b8aed" providerId="ADAL" clId="{F23ADA5A-1599-4054-AB94-1F27C6387483}" dt="2024-12-02T10:39:10.474" v="1457" actId="2085"/>
          <ac:picMkLst>
            <pc:docMk/>
            <pc:sldMk cId="242158393" sldId="324"/>
            <ac:picMk id="55" creationId="{7ABDDE0F-B6A8-18BE-9A0F-156C11C8BFDF}"/>
          </ac:picMkLst>
        </pc:pic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15" creationId="{3D928F04-2F0A-D631-3B66-CFB48894DA08}"/>
          </ac:cxnSpMkLst>
        </pc:cxnChg>
        <pc:cxnChg chg="add mod">
          <ac:chgData name="Cirino PIETRO ANDREA" userId="06373c25-59ec-41ba-8008-fd845f0b8aed" providerId="ADAL" clId="{F23ADA5A-1599-4054-AB94-1F27C6387483}" dt="2024-12-02T09:31:36.680" v="643" actId="1076"/>
          <ac:cxnSpMkLst>
            <pc:docMk/>
            <pc:sldMk cId="242158393" sldId="324"/>
            <ac:cxnSpMk id="16" creationId="{50A3B027-27FC-8FD1-C24E-B0A3C962F1AF}"/>
          </ac:cxnSpMkLst>
        </pc:cxnChg>
        <pc:cxnChg chg="mod">
          <ac:chgData name="Cirino PIETRO ANDREA" userId="06373c25-59ec-41ba-8008-fd845f0b8aed" providerId="ADAL" clId="{F23ADA5A-1599-4054-AB94-1F27C6387483}" dt="2024-12-02T10:38:56.415" v="1456" actId="692"/>
          <ac:cxnSpMkLst>
            <pc:docMk/>
            <pc:sldMk cId="242158393" sldId="324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40:38.235" v="1464" actId="14100"/>
          <ac:cxnSpMkLst>
            <pc:docMk/>
            <pc:sldMk cId="242158393" sldId="324"/>
            <ac:cxnSpMk id="27" creationId="{FA2E553C-942E-6206-FCF0-B3F7BF93D631}"/>
          </ac:cxnSpMkLst>
        </pc:cxnChg>
        <pc:cxnChg chg="del mod">
          <ac:chgData name="Cirino PIETRO ANDREA" userId="06373c25-59ec-41ba-8008-fd845f0b8aed" providerId="ADAL" clId="{F23ADA5A-1599-4054-AB94-1F27C6387483}" dt="2024-12-02T09:27:54.825" v="613" actId="478"/>
          <ac:cxnSpMkLst>
            <pc:docMk/>
            <pc:sldMk cId="242158393" sldId="324"/>
            <ac:cxnSpMk id="35" creationId="{96C8D584-1337-9ED7-F8BE-76E349F4569D}"/>
          </ac:cxnSpMkLst>
        </pc:cxnChg>
      </pc:sldChg>
      <pc:sldChg chg="delSp modSp add del mod">
        <pc:chgData name="Cirino PIETRO ANDREA" userId="06373c25-59ec-41ba-8008-fd845f0b8aed" providerId="ADAL" clId="{F23ADA5A-1599-4054-AB94-1F27C6387483}" dt="2024-12-02T09:33:52.402" v="660" actId="47"/>
        <pc:sldMkLst>
          <pc:docMk/>
          <pc:sldMk cId="3903548100" sldId="325"/>
        </pc:sldMkLst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2:06.048" v="645" actId="478"/>
          <ac:spMkLst>
            <pc:docMk/>
            <pc:sldMk cId="3903548100" sldId="325"/>
            <ac:spMk id="20" creationId="{0C054E66-0887-BE1D-D501-894B0A46615E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4" creationId="{97E41A7E-6140-D290-7393-595767F04AF7}"/>
          </ac:spMkLst>
        </pc:spChg>
        <pc:spChg chg="del">
          <ac:chgData name="Cirino PIETRO ANDREA" userId="06373c25-59ec-41ba-8008-fd845f0b8aed" providerId="ADAL" clId="{F23ADA5A-1599-4054-AB94-1F27C6387483}" dt="2024-12-02T09:32:10.927" v="646" actId="478"/>
          <ac:spMkLst>
            <pc:docMk/>
            <pc:sldMk cId="3903548100" sldId="325"/>
            <ac:spMk id="26" creationId="{8EDA2638-1B2C-BEC3-2AA3-478A97951354}"/>
          </ac:spMkLst>
        </pc:spChg>
        <pc:picChg chg="mod modCrop">
          <ac:chgData name="Cirino PIETRO ANDREA" userId="06373c25-59ec-41ba-8008-fd845f0b8aed" providerId="ADAL" clId="{F23ADA5A-1599-4054-AB94-1F27C6387483}" dt="2024-12-02T09:32:15.941" v="647" actId="732"/>
          <ac:picMkLst>
            <pc:docMk/>
            <pc:sldMk cId="3903548100" sldId="325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32:06.048" v="645" actId="478"/>
          <ac:cxnSpMkLst>
            <pc:docMk/>
            <pc:sldMk cId="3903548100" sldId="325"/>
            <ac:cxnSpMk id="21" creationId="{75981247-0579-6F5B-3066-D5891287CF49}"/>
          </ac:cxnSpMkLst>
        </pc:cxnChg>
      </pc:sldChg>
      <pc:sldChg chg="addSp delSp modSp add mod modTransition delAnim modAnim">
        <pc:chgData name="Cirino PIETRO ANDREA" userId="06373c25-59ec-41ba-8008-fd845f0b8aed" providerId="ADAL" clId="{F23ADA5A-1599-4054-AB94-1F27C6387483}" dt="2024-12-02T10:41:41.487" v="1467" actId="1076"/>
        <pc:sldMkLst>
          <pc:docMk/>
          <pc:sldMk cId="3517761768" sldId="326"/>
        </pc:sldMkLst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3" creationId="{C7405696-BEC4-15EC-3065-41D72A609552}"/>
          </ac:spMkLst>
        </pc:spChg>
        <pc:spChg chg="add 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0" creationId="{D0F62A1B-1193-051F-CBFD-D1587238495A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2" creationId="{DC59D8A1-D7B5-9733-2817-488575F098CB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3" creationId="{6C012875-FAFB-CD42-B04B-D7895A622EC3}"/>
          </ac:spMkLst>
        </pc:spChg>
        <pc:spChg chg="del">
          <ac:chgData name="Cirino PIETRO ANDREA" userId="06373c25-59ec-41ba-8008-fd845f0b8aed" providerId="ADAL" clId="{F23ADA5A-1599-4054-AB94-1F27C6387483}" dt="2024-12-02T09:34:43.890" v="670" actId="478"/>
          <ac:spMkLst>
            <pc:docMk/>
            <pc:sldMk cId="3517761768" sldId="326"/>
            <ac:spMk id="14" creationId="{27041A8F-F2B0-4ADC-8263-0F4988BE885D}"/>
          </ac:spMkLst>
        </pc:spChg>
        <pc:spChg chg="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5" creationId="{AB6C0811-2FDB-ACEA-B050-9D156434A6B8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18" creationId="{6079F8AE-B346-20F7-48C9-3C18327C1696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19" creationId="{2793BF88-E7A4-21AB-ACAD-302742456A37}"/>
          </ac:spMkLst>
        </pc:spChg>
        <pc:spChg chg="del">
          <ac:chgData name="Cirino PIETRO ANDREA" userId="06373c25-59ec-41ba-8008-fd845f0b8aed" providerId="ADAL" clId="{F23ADA5A-1599-4054-AB94-1F27C6387483}" dt="2024-12-02T09:33:59.991" v="661" actId="478"/>
          <ac:spMkLst>
            <pc:docMk/>
            <pc:sldMk cId="3517761768" sldId="326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2" creationId="{9C995AA1-5AC0-1667-D1EA-939230523D18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3" creationId="{6E4705E8-112F-2232-6997-27051D93DF73}"/>
          </ac:spMkLst>
        </pc:spChg>
        <pc:spChg chg="del">
          <ac:chgData name="Cirino PIETRO ANDREA" userId="06373c25-59ec-41ba-8008-fd845f0b8aed" providerId="ADAL" clId="{F23ADA5A-1599-4054-AB94-1F27C6387483}" dt="2024-12-02T09:34:28.954" v="666" actId="478"/>
          <ac:spMkLst>
            <pc:docMk/>
            <pc:sldMk cId="3517761768" sldId="326"/>
            <ac:spMk id="24" creationId="{97E41A7E-6140-D290-7393-595767F04AF7}"/>
          </ac:spMkLst>
        </pc:spChg>
        <pc:spChg chg="mod">
          <ac:chgData name="Cirino PIETRO ANDREA" userId="06373c25-59ec-41ba-8008-fd845f0b8aed" providerId="ADAL" clId="{F23ADA5A-1599-4054-AB94-1F27C6387483}" dt="2024-12-02T10:41:41.487" v="1467" actId="1076"/>
          <ac:spMkLst>
            <pc:docMk/>
            <pc:sldMk cId="3517761768" sldId="326"/>
            <ac:spMk id="25" creationId="{CA8EEC5B-1541-B675-2852-5742E0B0F7DB}"/>
          </ac:spMkLst>
        </pc:spChg>
        <pc:spChg chg="del mod">
          <ac:chgData name="Cirino PIETRO ANDREA" userId="06373c25-59ec-41ba-8008-fd845f0b8aed" providerId="ADAL" clId="{F23ADA5A-1599-4054-AB94-1F27C6387483}" dt="2024-12-02T09:34:30.450" v="668" actId="478"/>
          <ac:spMkLst>
            <pc:docMk/>
            <pc:sldMk cId="3517761768" sldId="326"/>
            <ac:spMk id="26" creationId="{8EDA2638-1B2C-BEC3-2AA3-478A97951354}"/>
          </ac:spMkLst>
        </pc:spChg>
        <pc:spChg chg="add mod">
          <ac:chgData name="Cirino PIETRO ANDREA" userId="06373c25-59ec-41ba-8008-fd845f0b8aed" providerId="ADAL" clId="{F23ADA5A-1599-4054-AB94-1F27C6387483}" dt="2024-12-02T09:39:52.327" v="727"/>
          <ac:spMkLst>
            <pc:docMk/>
            <pc:sldMk cId="3517761768" sldId="326"/>
            <ac:spMk id="28" creationId="{E544A187-63E7-2233-A539-2FDAAEC628E8}"/>
          </ac:spMkLst>
        </pc:spChg>
        <pc:spChg chg="del mod">
          <ac:chgData name="Cirino PIETRO ANDREA" userId="06373c25-59ec-41ba-8008-fd845f0b8aed" providerId="ADAL" clId="{F23ADA5A-1599-4054-AB94-1F27C6387483}" dt="2024-12-02T09:35:08.803" v="676" actId="478"/>
          <ac:spMkLst>
            <pc:docMk/>
            <pc:sldMk cId="3517761768" sldId="326"/>
            <ac:spMk id="29" creationId="{C992BCCD-042B-7EF1-522A-F1FF38DE887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3" creationId="{D053D29B-06AB-8C25-B8FB-FB72B2CFBF19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4" creationId="{7AEBF346-0249-DB27-89C9-19EDDDE7BD16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5" creationId="{E9887ADF-61E2-9900-FE58-6762788D8E61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38" creationId="{047AF56B-7DB9-9B5B-59C5-F3F533713B88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2" creationId="{D6373703-6B3F-9D01-8F90-AEE6858C147B}"/>
          </ac:spMkLst>
        </pc:spChg>
        <pc:spChg chg="add mod">
          <ac:chgData name="Cirino PIETRO ANDREA" userId="06373c25-59ec-41ba-8008-fd845f0b8aed" providerId="ADAL" clId="{F23ADA5A-1599-4054-AB94-1F27C6387483}" dt="2024-12-02T09:48:12.871" v="786" actId="1076"/>
          <ac:spMkLst>
            <pc:docMk/>
            <pc:sldMk cId="3517761768" sldId="326"/>
            <ac:spMk id="43" creationId="{3470664F-44AA-341E-E182-9BC13BEA42AF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5" creationId="{31420881-0408-EC0C-E96F-1E16FC2D87F1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6" creationId="{E5BDBF4F-47DB-BBB2-87EE-22CE00D0CC0A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47" creationId="{D497A041-6681-99F1-7E37-367D07DBE15B}"/>
          </ac:spMkLst>
        </pc:spChg>
        <pc:spChg chg="mod topLvl">
          <ac:chgData name="Cirino PIETRO ANDREA" userId="06373c25-59ec-41ba-8008-fd845f0b8aed" providerId="ADAL" clId="{F23ADA5A-1599-4054-AB94-1F27C6387483}" dt="2024-12-02T09:35:57.821" v="683" actId="164"/>
          <ac:spMkLst>
            <pc:docMk/>
            <pc:sldMk cId="3517761768" sldId="326"/>
            <ac:spMk id="49" creationId="{6FF5849B-E334-A0DF-4D59-CC5D8DA02AD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0" creationId="{85B35EE4-F6EB-1B6C-3BD1-EA769AA076EF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1" creationId="{1AF854AA-6C16-CEAD-045A-323FAFB8C0A0}"/>
          </ac:spMkLst>
        </pc:spChg>
        <pc:spChg chg="del mod topLvl">
          <ac:chgData name="Cirino PIETRO ANDREA" userId="06373c25-59ec-41ba-8008-fd845f0b8aed" providerId="ADAL" clId="{F23ADA5A-1599-4054-AB94-1F27C6387483}" dt="2024-12-02T09:34:16.953" v="664" actId="478"/>
          <ac:spMkLst>
            <pc:docMk/>
            <pc:sldMk cId="3517761768" sldId="326"/>
            <ac:spMk id="52" creationId="{7F8B376E-6481-E766-D810-BA652DA71AB0}"/>
          </ac:spMkLst>
        </pc:spChg>
        <pc:spChg chg="mod">
          <ac:chgData name="Cirino PIETRO ANDREA" userId="06373c25-59ec-41ba-8008-fd845f0b8aed" providerId="ADAL" clId="{F23ADA5A-1599-4054-AB94-1F27C6387483}" dt="2024-12-02T09:48:07.228" v="784"/>
          <ac:spMkLst>
            <pc:docMk/>
            <pc:sldMk cId="3517761768" sldId="326"/>
            <ac:spMk id="53" creationId="{6F7A0AA9-20D8-B2BB-5BB8-B968FD59FEB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5" creationId="{C0743D1F-A513-4CBD-A2F5-D34C9F0AFFC8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6" creationId="{8BA736B3-20DD-8B3F-ABDF-7FA0FCFCE49B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57" creationId="{81763EA3-BBCE-51B4-18AF-0FC1B7445127}"/>
          </ac:spMkLst>
        </pc:spChg>
        <pc:spChg chg="add del mod">
          <ac:chgData name="Cirino PIETRO ANDREA" userId="06373c25-59ec-41ba-8008-fd845f0b8aed" providerId="ADAL" clId="{F23ADA5A-1599-4054-AB94-1F27C6387483}" dt="2024-12-02T09:49:03.296" v="793" actId="478"/>
          <ac:spMkLst>
            <pc:docMk/>
            <pc:sldMk cId="3517761768" sldId="326"/>
            <ac:spMk id="59" creationId="{4153F337-31CC-4C2D-20E5-E14DD55C23E7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0" creationId="{5EE53534-A6B8-4BE5-0325-1D2C9555880B}"/>
          </ac:spMkLst>
        </pc:spChg>
        <pc:spChg chg="add del mod">
          <ac:chgData name="Cirino PIETRO ANDREA" userId="06373c25-59ec-41ba-8008-fd845f0b8aed" providerId="ADAL" clId="{F23ADA5A-1599-4054-AB94-1F27C6387483}" dt="2024-12-02T09:49:04.590" v="794" actId="478"/>
          <ac:spMkLst>
            <pc:docMk/>
            <pc:sldMk cId="3517761768" sldId="326"/>
            <ac:spMk id="61" creationId="{28A24CBD-5788-DF41-3325-DFBA1E998996}"/>
          </ac:spMkLst>
        </pc:spChg>
        <pc:spChg chg="add del mod">
          <ac:chgData name="Cirino PIETRO ANDREA" userId="06373c25-59ec-41ba-8008-fd845f0b8aed" providerId="ADAL" clId="{F23ADA5A-1599-4054-AB94-1F27C6387483}" dt="2024-12-02T10:41:35.666" v="1466" actId="478"/>
          <ac:spMkLst>
            <pc:docMk/>
            <pc:sldMk cId="3517761768" sldId="326"/>
            <ac:spMk id="62" creationId="{2BB42323-7758-328F-A5DE-DF75525F0271}"/>
          </ac:spMkLst>
        </pc:spChg>
        <pc:spChg chg="add del mod">
          <ac:chgData name="Cirino PIETRO ANDREA" userId="06373c25-59ec-41ba-8008-fd845f0b8aed" providerId="ADAL" clId="{F23ADA5A-1599-4054-AB94-1F27C6387483}" dt="2024-12-02T09:49:01.473" v="792" actId="478"/>
          <ac:spMkLst>
            <pc:docMk/>
            <pc:sldMk cId="3517761768" sldId="326"/>
            <ac:spMk id="63" creationId="{94FE7C40-7852-B339-50F9-881B5D0564D2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5" creationId="{3E423F3C-BE67-EC14-6CDF-4F724C08CEBD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6" creationId="{AE175AF0-19DA-F8EB-2DD3-031075DF4F9B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7" creationId="{FBBB1D3A-07C8-FC76-C025-C3690D8A3FF4}"/>
          </ac:spMkLst>
        </pc:spChg>
        <pc:spChg chg="mod">
          <ac:chgData name="Cirino PIETRO ANDREA" userId="06373c25-59ec-41ba-8008-fd845f0b8aed" providerId="ADAL" clId="{F23ADA5A-1599-4054-AB94-1F27C6387483}" dt="2024-12-02T09:48:24.432" v="788"/>
          <ac:spMkLst>
            <pc:docMk/>
            <pc:sldMk cId="3517761768" sldId="326"/>
            <ac:spMk id="68" creationId="{2BD8072F-1433-5EDB-D57B-A76E37B192B4}"/>
          </ac:spMkLst>
        </pc:spChg>
        <pc:grpChg chg="add mod">
          <ac:chgData name="Cirino PIETRO ANDREA" userId="06373c25-59ec-41ba-8008-fd845f0b8aed" providerId="ADAL" clId="{F23ADA5A-1599-4054-AB94-1F27C6387483}" dt="2024-12-02T10:41:41.487" v="1467" actId="1076"/>
          <ac:grpSpMkLst>
            <pc:docMk/>
            <pc:sldMk cId="3517761768" sldId="326"/>
            <ac:grpSpMk id="6" creationId="{6C87A4ED-23DA-7EC1-B6B7-FA48A56C7180}"/>
          </ac:grpSpMkLst>
        </pc:grpChg>
        <pc:grpChg chg="add mod">
          <ac:chgData name="Cirino PIETRO ANDREA" userId="06373c25-59ec-41ba-8008-fd845f0b8aed" providerId="ADAL" clId="{F23ADA5A-1599-4054-AB94-1F27C6387483}" dt="2024-12-02T09:39:52.327" v="727"/>
          <ac:grpSpMkLst>
            <pc:docMk/>
            <pc:sldMk cId="3517761768" sldId="326"/>
            <ac:grpSpMk id="8" creationId="{6F5AD09E-83C3-EE2F-6C48-5734433F2372}"/>
          </ac:grpSpMkLst>
        </pc:grpChg>
        <pc:grpChg chg="mod">
          <ac:chgData name="Cirino PIETRO ANDREA" userId="06373c25-59ec-41ba-8008-fd845f0b8aed" providerId="ADAL" clId="{F23ADA5A-1599-4054-AB94-1F27C6387483}" dt="2024-12-02T09:35:57.821" v="683" actId="164"/>
          <ac:grpSpMkLst>
            <pc:docMk/>
            <pc:sldMk cId="3517761768" sldId="326"/>
            <ac:grpSpMk id="41" creationId="{99B7A9A5-3D96-5FB0-7CFD-98C8E1E8AA69}"/>
          </ac:grpSpMkLst>
        </pc:grpChg>
        <pc:grpChg chg="add mod">
          <ac:chgData name="Cirino PIETRO ANDREA" userId="06373c25-59ec-41ba-8008-fd845f0b8aed" providerId="ADAL" clId="{F23ADA5A-1599-4054-AB94-1F27C6387483}" dt="2024-12-02T09:48:12.871" v="786" actId="1076"/>
          <ac:grpSpMkLst>
            <pc:docMk/>
            <pc:sldMk cId="3517761768" sldId="326"/>
            <ac:grpSpMk id="44" creationId="{60EEE39A-CAAF-CCE6-DF5F-7AF5ABEDC0B5}"/>
          </ac:grpSpMkLst>
        </pc:grpChg>
        <pc:grpChg chg="del">
          <ac:chgData name="Cirino PIETRO ANDREA" userId="06373c25-59ec-41ba-8008-fd845f0b8aed" providerId="ADAL" clId="{F23ADA5A-1599-4054-AB94-1F27C6387483}" dt="2024-12-02T09:34:14.326" v="663" actId="165"/>
          <ac:grpSpMkLst>
            <pc:docMk/>
            <pc:sldMk cId="3517761768" sldId="326"/>
            <ac:grpSpMk id="48" creationId="{B2CA76A8-0682-ABB8-A1D2-EEE733667041}"/>
          </ac:grpSpMkLst>
        </pc:grpChg>
        <pc:grpChg chg="add del mod">
          <ac:chgData name="Cirino PIETRO ANDREA" userId="06373c25-59ec-41ba-8008-fd845f0b8aed" providerId="ADAL" clId="{F23ADA5A-1599-4054-AB94-1F27C6387483}" dt="2024-12-02T09:49:10.653" v="795" actId="478"/>
          <ac:grpSpMkLst>
            <pc:docMk/>
            <pc:sldMk cId="3517761768" sldId="326"/>
            <ac:grpSpMk id="64" creationId="{5779105F-1B3D-A9DB-80C1-7676F1B0000F}"/>
          </ac:grpSpMkLst>
        </pc:grpChg>
        <pc:picChg chg="add mod">
          <ac:chgData name="Cirino PIETRO ANDREA" userId="06373c25-59ec-41ba-8008-fd845f0b8aed" providerId="ADAL" clId="{F23ADA5A-1599-4054-AB94-1F27C6387483}" dt="2024-12-02T09:39:52.327" v="727"/>
          <ac:picMkLst>
            <pc:docMk/>
            <pc:sldMk cId="3517761768" sldId="326"/>
            <ac:picMk id="7" creationId="{72E9CF3E-6527-90F5-AA1A-614A9386CAEC}"/>
          </ac:picMkLst>
        </pc:picChg>
        <pc:picChg chg="mod modCrop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10:41:41.487" v="1467" actId="1076"/>
          <ac:picMkLst>
            <pc:docMk/>
            <pc:sldMk cId="3517761768" sldId="326"/>
            <ac:picMk id="17" creationId="{A644F57B-8880-A8FF-8C71-C74E4C60127E}"/>
          </ac:picMkLst>
        </pc:picChg>
        <pc:picChg chg="add mod">
          <ac:chgData name="Cirino PIETRO ANDREA" userId="06373c25-59ec-41ba-8008-fd845f0b8aed" providerId="ADAL" clId="{F23ADA5A-1599-4054-AB94-1F27C6387483}" dt="2024-12-02T09:48:12.871" v="786" actId="1076"/>
          <ac:picMkLst>
            <pc:docMk/>
            <pc:sldMk cId="3517761768" sldId="326"/>
            <ac:picMk id="32" creationId="{B20A1078-8536-8F2C-E8E7-D97E6A20F5EE}"/>
          </ac:picMkLst>
        </pc:picChg>
        <pc:picChg chg="add del mod modCrop">
          <ac:chgData name="Cirino PIETRO ANDREA" userId="06373c25-59ec-41ba-8008-fd845f0b8aed" providerId="ADAL" clId="{F23ADA5A-1599-4054-AB94-1F27C6387483}" dt="2024-12-02T10:41:35.666" v="1466" actId="478"/>
          <ac:picMkLst>
            <pc:docMk/>
            <pc:sldMk cId="3517761768" sldId="326"/>
            <ac:picMk id="54" creationId="{FA34FA38-6440-E7E0-1321-878DF70DFCA1}"/>
          </ac:picMkLst>
        </pc:picChg>
        <pc:cxnChg chg="add mod">
          <ac:chgData name="Cirino PIETRO ANDREA" userId="06373c25-59ec-41ba-8008-fd845f0b8aed" providerId="ADAL" clId="{F23ADA5A-1599-4054-AB94-1F27C6387483}" dt="2024-12-02T10:41:41.487" v="1467" actId="1076"/>
          <ac:cxnSpMkLst>
            <pc:docMk/>
            <pc:sldMk cId="3517761768" sldId="326"/>
            <ac:cxnSpMk id="5" creationId="{85F9277A-AFEE-3D42-07D2-5359DC3EBE31}"/>
          </ac:cxnSpMkLst>
        </pc:cxnChg>
        <pc:cxnChg chg="del mod">
          <ac:chgData name="Cirino PIETRO ANDREA" userId="06373c25-59ec-41ba-8008-fd845f0b8aed" providerId="ADAL" clId="{F23ADA5A-1599-4054-AB94-1F27C6387483}" dt="2024-12-02T09:34:43.116" v="669" actId="478"/>
          <ac:cxnSpMkLst>
            <pc:docMk/>
            <pc:sldMk cId="3517761768" sldId="326"/>
            <ac:cxnSpMk id="16" creationId="{50A3B027-27FC-8FD1-C24E-B0A3C962F1AF}"/>
          </ac:cxnSpMkLst>
        </pc:cxnChg>
        <pc:cxnChg chg="del mod">
          <ac:chgData name="Cirino PIETRO ANDREA" userId="06373c25-59ec-41ba-8008-fd845f0b8aed" providerId="ADAL" clId="{F23ADA5A-1599-4054-AB94-1F27C6387483}" dt="2024-12-02T09:33:59.991" v="661" actId="478"/>
          <ac:cxnSpMkLst>
            <pc:docMk/>
            <pc:sldMk cId="3517761768" sldId="326"/>
            <ac:cxnSpMk id="21" creationId="{75981247-0579-6F5B-3066-D5891287CF49}"/>
          </ac:cxnSpMkLst>
        </pc:cxnChg>
        <pc:cxnChg chg="del mod">
          <ac:chgData name="Cirino PIETRO ANDREA" userId="06373c25-59ec-41ba-8008-fd845f0b8aed" providerId="ADAL" clId="{F23ADA5A-1599-4054-AB94-1F27C6387483}" dt="2024-12-02T09:34:44.538" v="671" actId="478"/>
          <ac:cxnSpMkLst>
            <pc:docMk/>
            <pc:sldMk cId="3517761768" sldId="326"/>
            <ac:cxnSpMk id="27" creationId="{FA2E553C-942E-6206-FCF0-B3F7BF93D631}"/>
          </ac:cxnSpMkLst>
        </pc:cxnChg>
        <pc:cxnChg chg="add mod">
          <ac:chgData name="Cirino PIETRO ANDREA" userId="06373c25-59ec-41ba-8008-fd845f0b8aed" providerId="ADAL" clId="{F23ADA5A-1599-4054-AB94-1F27C6387483}" dt="2024-12-02T09:39:52.327" v="727"/>
          <ac:cxnSpMkLst>
            <pc:docMk/>
            <pc:sldMk cId="3517761768" sldId="326"/>
            <ac:cxnSpMk id="30" creationId="{2EB5D2EA-6F12-A431-772B-4B58109E3A44}"/>
          </ac:cxnSpMkLst>
        </pc:cxnChg>
        <pc:cxnChg chg="add mod">
          <ac:chgData name="Cirino PIETRO ANDREA" userId="06373c25-59ec-41ba-8008-fd845f0b8aed" providerId="ADAL" clId="{F23ADA5A-1599-4054-AB94-1F27C6387483}" dt="2024-12-02T09:48:12.871" v="786" actId="1076"/>
          <ac:cxnSpMkLst>
            <pc:docMk/>
            <pc:sldMk cId="3517761768" sldId="326"/>
            <ac:cxnSpMk id="36" creationId="{CEC5AB81-B0C4-8ADD-BAE3-80877FF73EC8}"/>
          </ac:cxnSpMkLst>
        </pc:cxnChg>
        <pc:cxnChg chg="add del mod">
          <ac:chgData name="Cirino PIETRO ANDREA" userId="06373c25-59ec-41ba-8008-fd845f0b8aed" providerId="ADAL" clId="{F23ADA5A-1599-4054-AB94-1F27C6387483}" dt="2024-12-02T10:41:35.666" v="1466" actId="478"/>
          <ac:cxnSpMkLst>
            <pc:docMk/>
            <pc:sldMk cId="3517761768" sldId="326"/>
            <ac:cxnSpMk id="58" creationId="{B57B4F11-8E0D-AE98-6DEF-222012105576}"/>
          </ac:cxnSpMkLst>
        </pc:cxnChg>
      </pc:sldChg>
      <pc:sldChg chg="addSp modSp add mod modAnim">
        <pc:chgData name="Cirino PIETRO ANDREA" userId="06373c25-59ec-41ba-8008-fd845f0b8aed" providerId="ADAL" clId="{F23ADA5A-1599-4054-AB94-1F27C6387483}" dt="2024-12-02T12:53:00.465" v="2162"/>
        <pc:sldMkLst>
          <pc:docMk/>
          <pc:sldMk cId="1690254502" sldId="327"/>
        </pc:sldMkLst>
        <pc:spChg chg="mod">
          <ac:chgData name="Cirino PIETRO ANDREA" userId="06373c25-59ec-41ba-8008-fd845f0b8aed" providerId="ADAL" clId="{F23ADA5A-1599-4054-AB94-1F27C6387483}" dt="2024-12-02T10:42:32.521" v="1483" actId="6549"/>
          <ac:spMkLst>
            <pc:docMk/>
            <pc:sldMk cId="1690254502" sldId="327"/>
            <ac:spMk id="2" creationId="{103FA0CC-6940-CF5B-C9B6-FEB773BA5E89}"/>
          </ac:spMkLst>
        </pc:spChg>
        <pc:spChg chg="add mod">
          <ac:chgData name="Cirino PIETRO ANDREA" userId="06373c25-59ec-41ba-8008-fd845f0b8aed" providerId="ADAL" clId="{F23ADA5A-1599-4054-AB94-1F27C6387483}" dt="2024-12-02T10:43:25.481" v="1518" actId="1076"/>
          <ac:spMkLst>
            <pc:docMk/>
            <pc:sldMk cId="1690254502" sldId="327"/>
            <ac:spMk id="5" creationId="{ED706829-1B8D-644F-7E35-07AA908AB6C9}"/>
          </ac:spMkLst>
        </pc:spChg>
        <pc:spChg chg="add mod">
          <ac:chgData name="Cirino PIETRO ANDREA" userId="06373c25-59ec-41ba-8008-fd845f0b8aed" providerId="ADAL" clId="{F23ADA5A-1599-4054-AB94-1F27C6387483}" dt="2024-12-02T10:43:32.134" v="1519" actId="1076"/>
          <ac:spMkLst>
            <pc:docMk/>
            <pc:sldMk cId="1690254502" sldId="327"/>
            <ac:spMk id="6" creationId="{F18692B3-A508-785F-FDEB-7E7B95267A9C}"/>
          </ac:spMkLst>
        </pc:spChg>
        <pc:graphicFrameChg chg="add mod">
          <ac:chgData name="Cirino PIETRO ANDREA" userId="06373c25-59ec-41ba-8008-fd845f0b8aed" providerId="ADAL" clId="{F23ADA5A-1599-4054-AB94-1F27C6387483}" dt="2024-12-02T10:43:25.481" v="1518" actId="1076"/>
          <ac:graphicFrameMkLst>
            <pc:docMk/>
            <pc:sldMk cId="1690254502" sldId="327"/>
            <ac:graphicFrameMk id="3" creationId="{9901C4C9-9F3F-DA6B-DB8E-D756B04998E4}"/>
          </ac:graphicFrameMkLst>
        </pc:graphicFrameChg>
        <pc:graphicFrameChg chg="mod modGraphic">
          <ac:chgData name="Cirino PIETRO ANDREA" userId="06373c25-59ec-41ba-8008-fd845f0b8aed" providerId="ADAL" clId="{F23ADA5A-1599-4054-AB94-1F27C6387483}" dt="2024-12-02T10:43:32.134" v="1519" actId="1076"/>
          <ac:graphicFrameMkLst>
            <pc:docMk/>
            <pc:sldMk cId="1690254502" sldId="327"/>
            <ac:graphicFrameMk id="4" creationId="{A633ABAB-6260-AF7C-ED5D-C6132A81620E}"/>
          </ac:graphicFrameMkLst>
        </pc:graphicFrameChg>
      </pc:sldChg>
      <pc:sldChg chg="addSp delSp modSp add del mod">
        <pc:chgData name="Cirino PIETRO ANDREA" userId="06373c25-59ec-41ba-8008-fd845f0b8aed" providerId="ADAL" clId="{F23ADA5A-1599-4054-AB94-1F27C6387483}" dt="2024-12-02T09:44:33.347" v="777" actId="47"/>
        <pc:sldMkLst>
          <pc:docMk/>
          <pc:sldMk cId="2854158789" sldId="327"/>
        </pc:sldMkLst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3" creationId="{C7405696-BEC4-15EC-3065-41D72A609552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4" creationId="{C3C6C127-1089-8685-5087-A9E90541A5C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0" creationId="{1E459823-D2A0-6150-668F-85FAD21A8871}"/>
          </ac:spMkLst>
        </pc:spChg>
        <pc:spChg chg="mod">
          <ac:chgData name="Cirino PIETRO ANDREA" userId="06373c25-59ec-41ba-8008-fd845f0b8aed" providerId="ADAL" clId="{F23ADA5A-1599-4054-AB94-1F27C6387483}" dt="2024-12-02T09:44:14.013" v="776" actId="1076"/>
          <ac:spMkLst>
            <pc:docMk/>
            <pc:sldMk cId="2854158789" sldId="327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2" creationId="{120C2482-5030-FCF5-4E8E-D4198CEDD606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3" creationId="{8D06C4D8-8617-4EE1-5A0A-624AD0C3711F}"/>
          </ac:spMkLst>
        </pc:spChg>
        <pc:spChg chg="mod">
          <ac:chgData name="Cirino PIETRO ANDREA" userId="06373c25-59ec-41ba-8008-fd845f0b8aed" providerId="ADAL" clId="{F23ADA5A-1599-4054-AB94-1F27C6387483}" dt="2024-12-02T09:39:54.045" v="728"/>
          <ac:spMkLst>
            <pc:docMk/>
            <pc:sldMk cId="2854158789" sldId="327"/>
            <ac:spMk id="14" creationId="{9DAAA0EA-2ECA-7EA9-EAA3-39F52FA1BF34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5" creationId="{6F4CEACC-6F79-24A0-0CC1-33C85C8B5A0D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6" creationId="{01D3555E-E981-0C18-A188-FE567B7CD7EC}"/>
          </ac:spMkLst>
        </pc:spChg>
        <pc:spChg chg="add mod">
          <ac:chgData name="Cirino PIETRO ANDREA" userId="06373c25-59ec-41ba-8008-fd845f0b8aed" providerId="ADAL" clId="{F23ADA5A-1599-4054-AB94-1F27C6387483}" dt="2024-12-02T09:44:10.599" v="775" actId="1076"/>
          <ac:spMkLst>
            <pc:docMk/>
            <pc:sldMk cId="2854158789" sldId="327"/>
            <ac:spMk id="18" creationId="{20B43056-58DA-1E21-77E0-21E735496C72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3" creationId="{6E4705E8-112F-2232-6997-27051D93DF73}"/>
          </ac:spMkLst>
        </pc:spChg>
        <pc:spChg chg="del mod">
          <ac:chgData name="Cirino PIETRO ANDREA" userId="06373c25-59ec-41ba-8008-fd845f0b8aed" providerId="ADAL" clId="{F23ADA5A-1599-4054-AB94-1F27C6387483}" dt="2024-12-02T09:40:15.018" v="731" actId="478"/>
          <ac:spMkLst>
            <pc:docMk/>
            <pc:sldMk cId="2854158789" sldId="327"/>
            <ac:spMk id="25" creationId="{CA8EEC5B-1541-B675-2852-5742E0B0F7DB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0" creationId="{D7BB3DAF-DC79-D723-D2EF-6781AE266F35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1" creationId="{D41E61E2-3129-0CD2-D0E5-937DF299C1C4}"/>
          </ac:spMkLst>
        </pc:spChg>
        <pc:spChg chg="add mod">
          <ac:chgData name="Cirino PIETRO ANDREA" userId="06373c25-59ec-41ba-8008-fd845f0b8aed" providerId="ADAL" clId="{F23ADA5A-1599-4054-AB94-1F27C6387483}" dt="2024-12-02T09:44:05.264" v="774" actId="1076"/>
          <ac:spMkLst>
            <pc:docMk/>
            <pc:sldMk cId="2854158789" sldId="327"/>
            <ac:spMk id="32" creationId="{9791DECA-84C0-76A0-BB5C-372D491516E5}"/>
          </ac:spMkLst>
        </pc:spChg>
        <pc:spChg chg="add del mod">
          <ac:chgData name="Cirino PIETRO ANDREA" userId="06373c25-59ec-41ba-8008-fd845f0b8aed" providerId="ADAL" clId="{F23ADA5A-1599-4054-AB94-1F27C6387483}" dt="2024-12-02T09:42:07.429" v="751" actId="478"/>
          <ac:spMkLst>
            <pc:docMk/>
            <pc:sldMk cId="2854158789" sldId="327"/>
            <ac:spMk id="34" creationId="{FB486ADA-A80B-BE84-4C69-5E56A39C77B3}"/>
          </ac:spMkLst>
        </pc:spChg>
        <pc:spChg chg="add del mod">
          <ac:chgData name="Cirino PIETRO ANDREA" userId="06373c25-59ec-41ba-8008-fd845f0b8aed" providerId="ADAL" clId="{F23ADA5A-1599-4054-AB94-1F27C6387483}" dt="2024-12-02T09:42:06.860" v="750" actId="478"/>
          <ac:spMkLst>
            <pc:docMk/>
            <pc:sldMk cId="2854158789" sldId="327"/>
            <ac:spMk id="35" creationId="{65A78D62-408E-0788-0181-5217603EE69D}"/>
          </ac:spMkLst>
        </pc:spChg>
        <pc:spChg chg="add del mod">
          <ac:chgData name="Cirino PIETRO ANDREA" userId="06373c25-59ec-41ba-8008-fd845f0b8aed" providerId="ADAL" clId="{F23ADA5A-1599-4054-AB94-1F27C6387483}" dt="2024-12-02T09:42:16.206" v="752" actId="478"/>
          <ac:spMkLst>
            <pc:docMk/>
            <pc:sldMk cId="2854158789" sldId="327"/>
            <ac:spMk id="36" creationId="{FD6E6F5D-BBB9-86C1-F610-FF305294569F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2" creationId="{2FD7D5B5-446B-09F2-A932-D903546A8C9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3" creationId="{1B0A971E-BAA7-58CC-29C0-389371A73C02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4" creationId="{DC49D07B-4B4E-4A31-4D2E-A225C1823A09}"/>
          </ac:spMkLst>
        </pc:spChg>
        <pc:spChg chg="mod">
          <ac:chgData name="Cirino PIETRO ANDREA" userId="06373c25-59ec-41ba-8008-fd845f0b8aed" providerId="ADAL" clId="{F23ADA5A-1599-4054-AB94-1F27C6387483}" dt="2024-12-02T09:41:58.005" v="747"/>
          <ac:spMkLst>
            <pc:docMk/>
            <pc:sldMk cId="2854158789" sldId="327"/>
            <ac:spMk id="45" creationId="{D1EA79C2-C246-B495-115C-B9531E93DE1A}"/>
          </ac:spMkLst>
        </pc:spChg>
        <pc:grpChg chg="del mod">
          <ac:chgData name="Cirino PIETRO ANDREA" userId="06373c25-59ec-41ba-8008-fd845f0b8aed" providerId="ADAL" clId="{F23ADA5A-1599-4054-AB94-1F27C6387483}" dt="2024-12-02T09:39:45.417" v="726" actId="478"/>
          <ac:grpSpMkLst>
            <pc:docMk/>
            <pc:sldMk cId="2854158789" sldId="327"/>
            <ac:grpSpMk id="6" creationId="{6C87A4ED-23DA-7EC1-B6B7-FA48A56C7180}"/>
          </ac:grpSpMkLst>
        </pc:grpChg>
        <pc:grpChg chg="add del mod">
          <ac:chgData name="Cirino PIETRO ANDREA" userId="06373c25-59ec-41ba-8008-fd845f0b8aed" providerId="ADAL" clId="{F23ADA5A-1599-4054-AB94-1F27C6387483}" dt="2024-12-02T09:40:45.108" v="736" actId="478"/>
          <ac:grpSpMkLst>
            <pc:docMk/>
            <pc:sldMk cId="2854158789" sldId="327"/>
            <ac:grpSpMk id="8" creationId="{EADAEFF1-54BF-7B07-C0CC-4C0D96D454BE}"/>
          </ac:grpSpMkLst>
        </pc:grpChg>
        <pc:grpChg chg="add del mod">
          <ac:chgData name="Cirino PIETRO ANDREA" userId="06373c25-59ec-41ba-8008-fd845f0b8aed" providerId="ADAL" clId="{F23ADA5A-1599-4054-AB94-1F27C6387483}" dt="2024-12-02T09:42:04.837" v="749" actId="478"/>
          <ac:grpSpMkLst>
            <pc:docMk/>
            <pc:sldMk cId="2854158789" sldId="327"/>
            <ac:grpSpMk id="38" creationId="{F9866ABE-CFE8-4782-7B36-F726A24D2679}"/>
          </ac:grpSpMkLst>
        </pc:grpChg>
        <pc:picChg chg="add mod">
          <ac:chgData name="Cirino PIETRO ANDREA" userId="06373c25-59ec-41ba-8008-fd845f0b8aed" providerId="ADAL" clId="{F23ADA5A-1599-4054-AB94-1F27C6387483}" dt="2024-12-02T09:44:10.599" v="775" actId="1076"/>
          <ac:picMkLst>
            <pc:docMk/>
            <pc:sldMk cId="2854158789" sldId="327"/>
            <ac:picMk id="7" creationId="{A46DE5EC-30BB-2B0D-D971-73A6B6CC3A13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9" creationId="{C39B0C70-C481-0EA2-8791-189BB52DA559}"/>
          </ac:picMkLst>
        </pc:picChg>
        <pc:picChg chg="mod">
          <ac:chgData name="Cirino PIETRO ANDREA" userId="06373c25-59ec-41ba-8008-fd845f0b8aed" providerId="ADAL" clId="{F23ADA5A-1599-4054-AB94-1F27C6387483}" dt="2024-12-02T09:44:14.013" v="776" actId="1076"/>
          <ac:picMkLst>
            <pc:docMk/>
            <pc:sldMk cId="2854158789" sldId="327"/>
            <ac:picMk id="17" creationId="{A644F57B-8880-A8FF-8C71-C74E4C60127E}"/>
          </ac:picMkLst>
        </pc:picChg>
        <pc:picChg chg="add mod modCrop">
          <ac:chgData name="Cirino PIETRO ANDREA" userId="06373c25-59ec-41ba-8008-fd845f0b8aed" providerId="ADAL" clId="{F23ADA5A-1599-4054-AB94-1F27C6387483}" dt="2024-12-02T09:44:05.264" v="774" actId="1076"/>
          <ac:picMkLst>
            <pc:docMk/>
            <pc:sldMk cId="2854158789" sldId="327"/>
            <ac:picMk id="29" creationId="{B9C0C61E-89A1-D8D9-BF45-7F5C5B203EF0}"/>
          </ac:picMkLst>
        </pc:picChg>
        <pc:cxnChg chg="mod">
          <ac:chgData name="Cirino PIETRO ANDREA" userId="06373c25-59ec-41ba-8008-fd845f0b8aed" providerId="ADAL" clId="{F23ADA5A-1599-4054-AB94-1F27C6387483}" dt="2024-12-02T09:44:14.013" v="776" actId="1076"/>
          <ac:cxnSpMkLst>
            <pc:docMk/>
            <pc:sldMk cId="2854158789" sldId="327"/>
            <ac:cxnSpMk id="5" creationId="{85F9277A-AFEE-3D42-07D2-5359DC3EBE31}"/>
          </ac:cxnSpMkLst>
        </pc:cxnChg>
        <pc:cxnChg chg="add mod">
          <ac:chgData name="Cirino PIETRO ANDREA" userId="06373c25-59ec-41ba-8008-fd845f0b8aed" providerId="ADAL" clId="{F23ADA5A-1599-4054-AB94-1F27C6387483}" dt="2024-12-02T09:44:10.599" v="775" actId="1076"/>
          <ac:cxnSpMkLst>
            <pc:docMk/>
            <pc:sldMk cId="2854158789" sldId="327"/>
            <ac:cxnSpMk id="19" creationId="{B807B1AE-BA25-9676-6B07-F0DE68E6FD0A}"/>
          </ac:cxnSpMkLst>
        </pc:cxnChg>
        <pc:cxnChg chg="add mod">
          <ac:chgData name="Cirino PIETRO ANDREA" userId="06373c25-59ec-41ba-8008-fd845f0b8aed" providerId="ADAL" clId="{F23ADA5A-1599-4054-AB94-1F27C6387483}" dt="2024-12-02T09:44:05.264" v="774" actId="1076"/>
          <ac:cxnSpMkLst>
            <pc:docMk/>
            <pc:sldMk cId="2854158789" sldId="327"/>
            <ac:cxnSpMk id="33" creationId="{860FC22F-2681-18F8-1F44-D765C9274B8D}"/>
          </ac:cxnSpMkLst>
        </pc:cxnChg>
      </pc:sldChg>
      <pc:sldChg chg="modSp new del mod">
        <pc:chgData name="Cirino PIETRO ANDREA" userId="06373c25-59ec-41ba-8008-fd845f0b8aed" providerId="ADAL" clId="{F23ADA5A-1599-4054-AB94-1F27C6387483}" dt="2024-12-02T09:56:43.794" v="879" actId="47"/>
        <pc:sldMkLst>
          <pc:docMk/>
          <pc:sldMk cId="3710731266" sldId="328"/>
        </pc:sldMkLst>
        <pc:spChg chg="mod">
          <ac:chgData name="Cirino PIETRO ANDREA" userId="06373c25-59ec-41ba-8008-fd845f0b8aed" providerId="ADAL" clId="{F23ADA5A-1599-4054-AB94-1F27C6387483}" dt="2024-12-02T09:56:06.320" v="876" actId="20577"/>
          <ac:spMkLst>
            <pc:docMk/>
            <pc:sldMk cId="3710731266" sldId="328"/>
            <ac:spMk id="2" creationId="{BE793928-233E-051D-D7C2-A12989F45B7C}"/>
          </ac:spMkLst>
        </pc:spChg>
      </pc:sldChg>
      <pc:sldChg chg="addSp delSp modSp add mod">
        <pc:chgData name="Cirino PIETRO ANDREA" userId="06373c25-59ec-41ba-8008-fd845f0b8aed" providerId="ADAL" clId="{F23ADA5A-1599-4054-AB94-1F27C6387483}" dt="2024-12-02T10:04:48.513" v="1029" actId="20577"/>
        <pc:sldMkLst>
          <pc:docMk/>
          <pc:sldMk cId="2152396762" sldId="329"/>
        </pc:sldMkLst>
        <pc:spChg chg="mod">
          <ac:chgData name="Cirino PIETRO ANDREA" userId="06373c25-59ec-41ba-8008-fd845f0b8aed" providerId="ADAL" clId="{F23ADA5A-1599-4054-AB94-1F27C6387483}" dt="2024-12-02T09:56:41.191" v="878"/>
          <ac:spMkLst>
            <pc:docMk/>
            <pc:sldMk cId="2152396762" sldId="329"/>
            <ac:spMk id="2" creationId="{D783EE4A-9421-860A-798B-A4550A291655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0" creationId="{19C98EB3-62D3-F918-57CC-261D5E487B6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1" creationId="{FCCDDA5A-270C-1EE6-5F06-97891CE66018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12" creationId="{FDDAE789-007A-6C9D-7F40-D4FEF0F49DBB}"/>
          </ac:spMkLst>
        </pc:spChg>
        <pc:spChg chg="del">
          <ac:chgData name="Cirino PIETRO ANDREA" userId="06373c25-59ec-41ba-8008-fd845f0b8aed" providerId="ADAL" clId="{F23ADA5A-1599-4054-AB94-1F27C6387483}" dt="2024-12-02T09:57:50.811" v="898" actId="478"/>
          <ac:spMkLst>
            <pc:docMk/>
            <pc:sldMk cId="2152396762" sldId="329"/>
            <ac:spMk id="13" creationId="{6E72BFC8-52E4-3AA7-3934-C99A76162FBF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19" creationId="{2793BF88-E7A4-21AB-ACAD-302742456A3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0" creationId="{0C054E66-0887-BE1D-D501-894B0A46615E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22" creationId="{35FBF8AE-C3B5-0EF3-8EB5-A8AAABD670EA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3" creationId="{6E4705E8-112F-2232-6997-27051D93DF73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4" creationId="{97E41A7E-6140-D290-7393-595767F04AF7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5" creationId="{CA8EEC5B-1541-B675-2852-5742E0B0F7DB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6" creationId="{8EDA2638-1B2C-BEC3-2AA3-478A97951354}"/>
          </ac:spMkLst>
        </pc:spChg>
        <pc:spChg chg="add del">
          <ac:chgData name="Cirino PIETRO ANDREA" userId="06373c25-59ec-41ba-8008-fd845f0b8aed" providerId="ADAL" clId="{F23ADA5A-1599-4054-AB94-1F27C6387483}" dt="2024-12-02T09:57:45.314" v="897" actId="478"/>
          <ac:spMkLst>
            <pc:docMk/>
            <pc:sldMk cId="2152396762" sldId="329"/>
            <ac:spMk id="29" creationId="{C992BCCD-042B-7EF1-522A-F1FF38DE8871}"/>
          </ac:spMkLst>
        </pc:spChg>
        <pc:spChg chg="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8" creationId="{E301669B-C381-005B-AF48-C3FEE65EE1A0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0:03:24.615" v="1004" actId="1076"/>
          <ac:spMkLst>
            <pc:docMk/>
            <pc:sldMk cId="2152396762" sldId="329"/>
            <ac:spMk id="55" creationId="{9EDC158D-5150-C622-0645-43B2F895379F}"/>
          </ac:spMkLst>
        </pc:spChg>
        <pc:spChg chg="add mod">
          <ac:chgData name="Cirino PIETRO ANDREA" userId="06373c25-59ec-41ba-8008-fd845f0b8aed" providerId="ADAL" clId="{F23ADA5A-1599-4054-AB94-1F27C6387483}" dt="2024-12-02T10:03:49.722" v="1023" actId="1076"/>
          <ac:spMkLst>
            <pc:docMk/>
            <pc:sldMk cId="2152396762" sldId="329"/>
            <ac:spMk id="56" creationId="{3279B0F0-4F45-FFCB-5BE2-2DC327ACAFFD}"/>
          </ac:spMkLst>
        </pc:spChg>
        <pc:spChg chg="add mod">
          <ac:chgData name="Cirino PIETRO ANDREA" userId="06373c25-59ec-41ba-8008-fd845f0b8aed" providerId="ADAL" clId="{F23ADA5A-1599-4054-AB94-1F27C6387483}" dt="2024-12-02T10:04:48.513" v="1029" actId="20577"/>
          <ac:spMkLst>
            <pc:docMk/>
            <pc:sldMk cId="2152396762" sldId="329"/>
            <ac:spMk id="57" creationId="{DE66E916-07DC-E0F7-3A00-DC6E5CC49114}"/>
          </ac:spMkLst>
        </pc:spChg>
        <pc:grpChg chg="del">
          <ac:chgData name="Cirino PIETRO ANDREA" userId="06373c25-59ec-41ba-8008-fd845f0b8aed" providerId="ADAL" clId="{F23ADA5A-1599-4054-AB94-1F27C6387483}" dt="2024-12-02T09:57:50.811" v="898" actId="478"/>
          <ac:grpSpMkLst>
            <pc:docMk/>
            <pc:sldMk cId="2152396762" sldId="329"/>
            <ac:grpSpMk id="4" creationId="{E663FC58-6869-DE9A-03A6-B2408CD8903C}"/>
          </ac:grpSpMkLst>
        </pc:grpChg>
        <pc:grpChg chg="add del">
          <ac:chgData name="Cirino PIETRO ANDREA" userId="06373c25-59ec-41ba-8008-fd845f0b8aed" providerId="ADAL" clId="{F23ADA5A-1599-4054-AB94-1F27C6387483}" dt="2024-12-02T09:57:45.314" v="897" actId="478"/>
          <ac:grpSpMkLst>
            <pc:docMk/>
            <pc:sldMk cId="2152396762" sldId="329"/>
            <ac:grpSpMk id="39" creationId="{EBC91B70-52C6-F9F8-E480-A314403CD864}"/>
          </ac:grpSpMkLst>
        </pc:grpChg>
        <pc:picChg chg="del">
          <ac:chgData name="Cirino PIETRO ANDREA" userId="06373c25-59ec-41ba-8008-fd845f0b8aed" providerId="ADAL" clId="{F23ADA5A-1599-4054-AB94-1F27C6387483}" dt="2024-12-02T09:57:50.811" v="898" actId="478"/>
          <ac:picMkLst>
            <pc:docMk/>
            <pc:sldMk cId="2152396762" sldId="329"/>
            <ac:picMk id="3" creationId="{8E7D1FB2-BD46-E067-2A53-53EDF0045825}"/>
          </ac:picMkLst>
        </pc:picChg>
        <pc:picChg chg="add del">
          <ac:chgData name="Cirino PIETRO ANDREA" userId="06373c25-59ec-41ba-8008-fd845f0b8aed" providerId="ADAL" clId="{F23ADA5A-1599-4054-AB94-1F27C6387483}" dt="2024-12-02T09:57:45.314" v="897" actId="478"/>
          <ac:picMkLst>
            <pc:docMk/>
            <pc:sldMk cId="2152396762" sldId="329"/>
            <ac:picMk id="9" creationId="{C39B0C70-C481-0EA2-8791-189BB52DA559}"/>
          </ac:picMkLst>
        </pc:picChg>
        <pc:cxnChg chg="del mod">
          <ac:chgData name="Cirino PIETRO ANDREA" userId="06373c25-59ec-41ba-8008-fd845f0b8aed" providerId="ADAL" clId="{F23ADA5A-1599-4054-AB94-1F27C6387483}" dt="2024-12-02T09:57:50.811" v="898" actId="478"/>
          <ac:cxnSpMkLst>
            <pc:docMk/>
            <pc:sldMk cId="2152396762" sldId="329"/>
            <ac:cxnSpMk id="15" creationId="{3D928F04-2F0A-D631-3B66-CFB48894DA08}"/>
          </ac:cxnSpMkLst>
        </pc:cxnChg>
        <pc:cxnChg chg="add del mod">
          <ac:chgData name="Cirino PIETRO ANDREA" userId="06373c25-59ec-41ba-8008-fd845f0b8aed" providerId="ADAL" clId="{F23ADA5A-1599-4054-AB94-1F27C6387483}" dt="2024-12-02T09:57:45.314" v="897" actId="478"/>
          <ac:cxnSpMkLst>
            <pc:docMk/>
            <pc:sldMk cId="2152396762" sldId="329"/>
            <ac:cxnSpMk id="21" creationId="{75981247-0579-6F5B-3066-D5891287CF49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3" creationId="{62193033-EBE6-FB2C-2214-98370755BF41}"/>
          </ac:cxnSpMkLst>
        </pc:cxnChg>
        <pc:cxnChg chg="mod">
          <ac:chgData name="Cirino PIETRO ANDREA" userId="06373c25-59ec-41ba-8008-fd845f0b8aed" providerId="ADAL" clId="{F23ADA5A-1599-4054-AB94-1F27C6387483}" dt="2024-12-02T10:03:24.615" v="1004" actId="1076"/>
          <ac:cxnSpMkLst>
            <pc:docMk/>
            <pc:sldMk cId="2152396762" sldId="329"/>
            <ac:cxnSpMk id="35" creationId="{96C8D584-1337-9ED7-F8BE-76E349F4569D}"/>
          </ac:cxnSpMkLst>
        </pc:cxnChg>
      </pc:sldChg>
      <pc:sldChg chg="addSp modSp add mod">
        <pc:chgData name="Cirino PIETRO ANDREA" userId="06373c25-59ec-41ba-8008-fd845f0b8aed" providerId="ADAL" clId="{F23ADA5A-1599-4054-AB94-1F27C6387483}" dt="2024-12-02T13:03:39.765" v="2193" actId="1076"/>
        <pc:sldMkLst>
          <pc:docMk/>
          <pc:sldMk cId="2113555677" sldId="330"/>
        </pc:sldMkLst>
        <pc:spChg chg="add mod">
          <ac:chgData name="Cirino PIETRO ANDREA" userId="06373c25-59ec-41ba-8008-fd845f0b8aed" providerId="ADAL" clId="{F23ADA5A-1599-4054-AB94-1F27C6387483}" dt="2024-12-02T10:05:25.926" v="1059" actId="1076"/>
          <ac:spMkLst>
            <pc:docMk/>
            <pc:sldMk cId="2113555677" sldId="330"/>
            <ac:spMk id="3" creationId="{3AECAFD2-C9FD-8850-D194-3F52743612B4}"/>
          </ac:spMkLst>
        </pc:spChg>
        <pc:spChg chg="mod">
          <ac:chgData name="Cirino PIETRO ANDREA" userId="06373c25-59ec-41ba-8008-fd845f0b8aed" providerId="ADAL" clId="{F23ADA5A-1599-4054-AB94-1F27C6387483}" dt="2024-12-02T13:03:39.765" v="2193" actId="1076"/>
          <ac:spMkLst>
            <pc:docMk/>
            <pc:sldMk cId="2113555677" sldId="330"/>
            <ac:spMk id="48" creationId="{E301669B-C381-005B-AF48-C3FEE65EE1A0}"/>
          </ac:spMkLst>
        </pc:spChg>
        <pc:spChg chg="mod">
          <ac:chgData name="Cirino PIETRO ANDREA" userId="06373c25-59ec-41ba-8008-fd845f0b8aed" providerId="ADAL" clId="{F23ADA5A-1599-4054-AB94-1F27C6387483}" dt="2024-12-02T10:05:51.449" v="1063" actId="20577"/>
          <ac:spMkLst>
            <pc:docMk/>
            <pc:sldMk cId="2113555677" sldId="330"/>
            <ac:spMk id="57" creationId="{DE66E916-07DC-E0F7-3A00-DC6E5CC49114}"/>
          </ac:spMkLst>
        </pc:spChg>
      </pc:sldChg>
      <pc:sldChg chg="add del">
        <pc:chgData name="Cirino PIETRO ANDREA" userId="06373c25-59ec-41ba-8008-fd845f0b8aed" providerId="ADAL" clId="{F23ADA5A-1599-4054-AB94-1F27C6387483}" dt="2024-12-02T10:19:15.032" v="1099" actId="47"/>
        <pc:sldMkLst>
          <pc:docMk/>
          <pc:sldMk cId="534396972" sldId="331"/>
        </pc:sldMkLst>
      </pc:sldChg>
      <pc:sldChg chg="add del">
        <pc:chgData name="Cirino PIETRO ANDREA" userId="06373c25-59ec-41ba-8008-fd845f0b8aed" providerId="ADAL" clId="{F23ADA5A-1599-4054-AB94-1F27C6387483}" dt="2024-12-02T10:11:12.703" v="1067" actId="47"/>
        <pc:sldMkLst>
          <pc:docMk/>
          <pc:sldMk cId="1194775378" sldId="331"/>
        </pc:sldMkLst>
      </pc:sldChg>
      <pc:sldChg chg="addSp modSp add mod">
        <pc:chgData name="Cirino PIETRO ANDREA" userId="06373c25-59ec-41ba-8008-fd845f0b8aed" providerId="ADAL" clId="{F23ADA5A-1599-4054-AB94-1F27C6387483}" dt="2024-12-02T10:21:14.110" v="1162" actId="20577"/>
        <pc:sldMkLst>
          <pc:docMk/>
          <pc:sldMk cId="1314935530" sldId="332"/>
        </pc:sldMkLst>
        <pc:spChg chg="mod">
          <ac:chgData name="Cirino PIETRO ANDREA" userId="06373c25-59ec-41ba-8008-fd845f0b8aed" providerId="ADAL" clId="{F23ADA5A-1599-4054-AB94-1F27C6387483}" dt="2024-12-02T10:21:10.550" v="1156" actId="113"/>
          <ac:spMkLst>
            <pc:docMk/>
            <pc:sldMk cId="1314935530" sldId="332"/>
            <ac:spMk id="26" creationId="{CC7325B6-2D96-AA3D-531E-6188C508CB3D}"/>
          </ac:spMkLst>
        </pc:spChg>
        <pc:spChg chg="mod">
          <ac:chgData name="Cirino PIETRO ANDREA" userId="06373c25-59ec-41ba-8008-fd845f0b8aed" providerId="ADAL" clId="{F23ADA5A-1599-4054-AB94-1F27C6387483}" dt="2024-12-02T10:21:14.110" v="1162" actId="20577"/>
          <ac:spMkLst>
            <pc:docMk/>
            <pc:sldMk cId="1314935530" sldId="332"/>
            <ac:spMk id="27" creationId="{9D3A980A-E1D2-58A6-1F70-FD2D14953203}"/>
          </ac:spMkLst>
        </pc:spChg>
        <pc:graphicFrameChg chg="add mod">
          <ac:chgData name="Cirino PIETRO ANDREA" userId="06373c25-59ec-41ba-8008-fd845f0b8aed" providerId="ADAL" clId="{F23ADA5A-1599-4054-AB94-1F27C6387483}" dt="2024-12-02T10:18:58.077" v="1097" actId="1076"/>
          <ac:graphicFrameMkLst>
            <pc:docMk/>
            <pc:sldMk cId="1314935530" sldId="332"/>
            <ac:graphicFrameMk id="3" creationId="{34109788-9AD2-2313-4C1A-DB1F56593287}"/>
          </ac:graphicFrameMkLst>
        </pc:graphicFrameChg>
        <pc:picChg chg="mod">
          <ac:chgData name="Cirino PIETRO ANDREA" userId="06373c25-59ec-41ba-8008-fd845f0b8aed" providerId="ADAL" clId="{F23ADA5A-1599-4054-AB94-1F27C6387483}" dt="2024-12-02T10:14:42.242" v="1094" actId="14826"/>
          <ac:picMkLst>
            <pc:docMk/>
            <pc:sldMk cId="1314935530" sldId="332"/>
            <ac:picMk id="4" creationId="{3DEBEA74-930C-63BD-DD08-C6420E711385}"/>
          </ac:picMkLst>
        </pc:picChg>
      </pc:sldChg>
      <pc:sldChg chg="addSp modSp add mod modAnim">
        <pc:chgData name="Cirino PIETRO ANDREA" userId="06373c25-59ec-41ba-8008-fd845f0b8aed" providerId="ADAL" clId="{F23ADA5A-1599-4054-AB94-1F27C6387483}" dt="2024-12-02T11:00:43.914" v="1924"/>
        <pc:sldMkLst>
          <pc:docMk/>
          <pc:sldMk cId="609811797" sldId="333"/>
        </pc:sldMkLst>
        <pc:graphicFrameChg chg="add mod modGraphic">
          <ac:chgData name="Cirino PIETRO ANDREA" userId="06373c25-59ec-41ba-8008-fd845f0b8aed" providerId="ADAL" clId="{F23ADA5A-1599-4054-AB94-1F27C6387483}" dt="2024-12-02T10:21:29.840" v="1163" actId="1076"/>
          <ac:graphicFrameMkLst>
            <pc:docMk/>
            <pc:sldMk cId="609811797" sldId="333"/>
            <ac:graphicFrameMk id="3" creationId="{1AFFFB88-9449-B258-BF51-8C8C27542ABB}"/>
          </ac:graphicFrameMkLst>
        </pc:graphicFrameChg>
        <pc:graphicFrameChg chg="mod">
          <ac:chgData name="Cirino PIETRO ANDREA" userId="06373c25-59ec-41ba-8008-fd845f0b8aed" providerId="ADAL" clId="{F23ADA5A-1599-4054-AB94-1F27C6387483}" dt="2024-12-02T10:19:20.124" v="1100" actId="1076"/>
          <ac:graphicFrameMkLst>
            <pc:docMk/>
            <pc:sldMk cId="609811797" sldId="333"/>
            <ac:graphicFrameMk id="4" creationId="{A633ABAB-6260-AF7C-ED5D-C6132A81620E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2:40.404" v="1192" actId="47"/>
        <pc:sldMkLst>
          <pc:docMk/>
          <pc:sldMk cId="1147113921" sldId="334"/>
        </pc:sldMkLst>
        <pc:spChg chg="mod">
          <ac:chgData name="Cirino PIETRO ANDREA" userId="06373c25-59ec-41ba-8008-fd845f0b8aed" providerId="ADAL" clId="{F23ADA5A-1599-4054-AB94-1F27C6387483}" dt="2024-12-02T10:22:35.111" v="1191" actId="5793"/>
          <ac:spMkLst>
            <pc:docMk/>
            <pc:sldMk cId="1147113921" sldId="334"/>
            <ac:spMk id="2" creationId="{5C82EF3F-CA00-B2E3-3E6E-0FCC78D09D07}"/>
          </ac:spMkLst>
        </pc:spChg>
        <pc:spChg chg="del">
          <ac:chgData name="Cirino PIETRO ANDREA" userId="06373c25-59ec-41ba-8008-fd845f0b8aed" providerId="ADAL" clId="{F23ADA5A-1599-4054-AB94-1F27C6387483}" dt="2024-12-02T10:22:19.474" v="1166" actId="478"/>
          <ac:spMkLst>
            <pc:docMk/>
            <pc:sldMk cId="1147113921" sldId="334"/>
            <ac:spMk id="3" creationId="{1E344433-7744-A006-6E5B-CA9DC7A28A59}"/>
          </ac:spMkLst>
        </pc:spChg>
      </pc:sldChg>
      <pc:sldChg chg="modSp add mod modAnim">
        <pc:chgData name="Cirino PIETRO ANDREA" userId="06373c25-59ec-41ba-8008-fd845f0b8aed" providerId="ADAL" clId="{F23ADA5A-1599-4054-AB94-1F27C6387483}" dt="2024-12-02T12:44:28.034" v="1974" actId="1076"/>
        <pc:sldMkLst>
          <pc:docMk/>
          <pc:sldMk cId="2334290104" sldId="334"/>
        </pc:sldMkLst>
        <pc:spChg chg="mod">
          <ac:chgData name="Cirino PIETRO ANDREA" userId="06373c25-59ec-41ba-8008-fd845f0b8aed" providerId="ADAL" clId="{F23ADA5A-1599-4054-AB94-1F27C6387483}" dt="2024-12-02T12:44:20.725" v="1971" actId="1076"/>
          <ac:spMkLst>
            <pc:docMk/>
            <pc:sldMk cId="2334290104" sldId="334"/>
            <ac:spMk id="12" creationId="{FDDAE789-007A-6C9D-7F40-D4FEF0F49DBB}"/>
          </ac:spMkLst>
        </pc:spChg>
        <pc:spChg chg="mod">
          <ac:chgData name="Cirino PIETRO ANDREA" userId="06373c25-59ec-41ba-8008-fd845f0b8aed" providerId="ADAL" clId="{F23ADA5A-1599-4054-AB94-1F27C6387483}" dt="2024-12-02T12:44:28.034" v="1974" actId="1076"/>
          <ac:spMkLst>
            <pc:docMk/>
            <pc:sldMk cId="2334290104" sldId="334"/>
            <ac:spMk id="51" creationId="{53B3F5D7-0CBE-451D-48FB-1F761A730B5F}"/>
          </ac:spMkLst>
        </pc:sp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15" creationId="{3D928F04-2F0A-D631-3B66-CFB48894DA08}"/>
          </ac:cxnSpMkLst>
        </pc:cxnChg>
        <pc:cxnChg chg="mod">
          <ac:chgData name="Cirino PIETRO ANDREA" userId="06373c25-59ec-41ba-8008-fd845f0b8aed" providerId="ADAL" clId="{F23ADA5A-1599-4054-AB94-1F27C6387483}" dt="2024-12-02T12:44:20.725" v="1971" actId="1076"/>
          <ac:cxnSpMkLst>
            <pc:docMk/>
            <pc:sldMk cId="2334290104" sldId="334"/>
            <ac:cxnSpMk id="35" creationId="{96C8D584-1337-9ED7-F8BE-76E349F4569D}"/>
          </ac:cxnSpMkLst>
        </pc:cxnChg>
      </pc:sldChg>
      <pc:sldChg chg="addSp modSp new del mod">
        <pc:chgData name="Cirino PIETRO ANDREA" userId="06373c25-59ec-41ba-8008-fd845f0b8aed" providerId="ADAL" clId="{F23ADA5A-1599-4054-AB94-1F27C6387483}" dt="2024-12-02T10:31:25.115" v="1419" actId="47"/>
        <pc:sldMkLst>
          <pc:docMk/>
          <pc:sldMk cId="268018178" sldId="335"/>
        </pc:sldMkLst>
        <pc:spChg chg="add mod">
          <ac:chgData name="Cirino PIETRO ANDREA" userId="06373c25-59ec-41ba-8008-fd845f0b8aed" providerId="ADAL" clId="{F23ADA5A-1599-4054-AB94-1F27C6387483}" dt="2024-12-02T10:28:40.713" v="1369" actId="1076"/>
          <ac:spMkLst>
            <pc:docMk/>
            <pc:sldMk cId="268018178" sldId="335"/>
            <ac:spMk id="2" creationId="{BC648E20-F294-B7EE-F9AD-927F21D8CFCC}"/>
          </ac:spMkLst>
        </pc:spChg>
      </pc:sldChg>
      <pc:sldChg chg="new del">
        <pc:chgData name="Cirino PIETRO ANDREA" userId="06373c25-59ec-41ba-8008-fd845f0b8aed" providerId="ADAL" clId="{F23ADA5A-1599-4054-AB94-1F27C6387483}" dt="2024-12-02T10:24:56.679" v="1206" actId="47"/>
        <pc:sldMkLst>
          <pc:docMk/>
          <pc:sldMk cId="664739046" sldId="335"/>
        </pc:sldMkLst>
      </pc:sldChg>
      <pc:sldChg chg="delSp new del mod">
        <pc:chgData name="Cirino PIETRO ANDREA" userId="06373c25-59ec-41ba-8008-fd845f0b8aed" providerId="ADAL" clId="{F23ADA5A-1599-4054-AB94-1F27C6387483}" dt="2024-12-02T10:44:30.111" v="1522" actId="47"/>
        <pc:sldMkLst>
          <pc:docMk/>
          <pc:sldMk cId="775006605" sldId="335"/>
        </pc:sldMkLst>
        <pc:spChg chg="del">
          <ac:chgData name="Cirino PIETRO ANDREA" userId="06373c25-59ec-41ba-8008-fd845f0b8aed" providerId="ADAL" clId="{F23ADA5A-1599-4054-AB94-1F27C6387483}" dt="2024-12-02T10:44:22.893" v="1521" actId="478"/>
          <ac:spMkLst>
            <pc:docMk/>
            <pc:sldMk cId="775006605" sldId="335"/>
            <ac:spMk id="3" creationId="{9804EB56-A119-9DA5-E428-70F93AD1FFB6}"/>
          </ac:spMkLst>
        </pc:spChg>
      </pc:sldChg>
      <pc:sldChg chg="addSp delSp modSp add mod modAnim">
        <pc:chgData name="Cirino PIETRO ANDREA" userId="06373c25-59ec-41ba-8008-fd845f0b8aed" providerId="ADAL" clId="{F23ADA5A-1599-4054-AB94-1F27C6387483}" dt="2024-12-02T12:56:53.986" v="2164"/>
        <pc:sldMkLst>
          <pc:docMk/>
          <pc:sldMk cId="2456670805" sldId="335"/>
        </pc:sldMkLst>
        <pc:graphicFrameChg chg="mod modGraphic">
          <ac:chgData name="Cirino PIETRO ANDREA" userId="06373c25-59ec-41ba-8008-fd845f0b8aed" providerId="ADAL" clId="{F23ADA5A-1599-4054-AB94-1F27C6387483}" dt="2024-12-02T12:56:34.999" v="2163" actId="1076"/>
          <ac:graphicFrameMkLst>
            <pc:docMk/>
            <pc:sldMk cId="2456670805" sldId="335"/>
            <ac:graphicFrameMk id="3" creationId="{1AFFFB88-9449-B258-BF51-8C8C27542ABB}"/>
          </ac:graphicFrameMkLst>
        </pc:graphicFrameChg>
        <pc:graphicFrameChg chg="del">
          <ac:chgData name="Cirino PIETRO ANDREA" userId="06373c25-59ec-41ba-8008-fd845f0b8aed" providerId="ADAL" clId="{F23ADA5A-1599-4054-AB94-1F27C6387483}" dt="2024-12-02T10:45:31.550" v="1534" actId="478"/>
          <ac:graphicFrameMkLst>
            <pc:docMk/>
            <pc:sldMk cId="2456670805" sldId="335"/>
            <ac:graphicFrameMk id="4" creationId="{A633ABAB-6260-AF7C-ED5D-C6132A81620E}"/>
          </ac:graphicFrameMkLst>
        </pc:graphicFrameChg>
        <pc:graphicFrameChg chg="add mod">
          <ac:chgData name="Cirino PIETRO ANDREA" userId="06373c25-59ec-41ba-8008-fd845f0b8aed" providerId="ADAL" clId="{F23ADA5A-1599-4054-AB94-1F27C6387483}" dt="2024-12-02T10:45:41.360" v="1537" actId="1076"/>
          <ac:graphicFrameMkLst>
            <pc:docMk/>
            <pc:sldMk cId="2456670805" sldId="335"/>
            <ac:graphicFrameMk id="5" creationId="{4158DBAB-D1E2-588B-E26C-E41ADBE75677}"/>
          </ac:graphicFrameMkLst>
        </pc:graphicFrameChg>
      </pc:sldChg>
      <pc:sldChg chg="delSp modSp new del mod">
        <pc:chgData name="Cirino PIETRO ANDREA" userId="06373c25-59ec-41ba-8008-fd845f0b8aed" providerId="ADAL" clId="{F23ADA5A-1599-4054-AB94-1F27C6387483}" dt="2024-12-02T10:29:40.265" v="1387" actId="47"/>
        <pc:sldMkLst>
          <pc:docMk/>
          <pc:sldMk cId="272994044" sldId="336"/>
        </pc:sldMkLst>
        <pc:spChg chg="mod">
          <ac:chgData name="Cirino PIETRO ANDREA" userId="06373c25-59ec-41ba-8008-fd845f0b8aed" providerId="ADAL" clId="{F23ADA5A-1599-4054-AB94-1F27C6387483}" dt="2024-12-02T10:29:35.610" v="1386" actId="20577"/>
          <ac:spMkLst>
            <pc:docMk/>
            <pc:sldMk cId="272994044" sldId="336"/>
            <ac:spMk id="2" creationId="{AF791A13-A962-C625-04E2-6DE136676022}"/>
          </ac:spMkLst>
        </pc:spChg>
        <pc:spChg chg="del">
          <ac:chgData name="Cirino PIETRO ANDREA" userId="06373c25-59ec-41ba-8008-fd845f0b8aed" providerId="ADAL" clId="{F23ADA5A-1599-4054-AB94-1F27C6387483}" dt="2024-12-02T10:29:18.691" v="1381" actId="478"/>
          <ac:spMkLst>
            <pc:docMk/>
            <pc:sldMk cId="272994044" sldId="336"/>
            <ac:spMk id="3" creationId="{E06942CF-441D-1C90-398C-44A1CFE8917C}"/>
          </ac:spMkLst>
        </pc:spChg>
      </pc:sldChg>
      <pc:sldChg chg="addSp delSp modSp new mod">
        <pc:chgData name="Cirino PIETRO ANDREA" userId="06373c25-59ec-41ba-8008-fd845f0b8aed" providerId="ADAL" clId="{F23ADA5A-1599-4054-AB94-1F27C6387483}" dt="2024-12-02T12:57:58.430" v="2192" actId="20577"/>
        <pc:sldMkLst>
          <pc:docMk/>
          <pc:sldMk cId="2175227453" sldId="336"/>
        </pc:sldMkLst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2" creationId="{5CA99516-1EA4-1D2C-4837-B6F0D0A71319}"/>
          </ac:spMkLst>
        </pc:spChg>
        <pc:spChg chg="del">
          <ac:chgData name="Cirino PIETRO ANDREA" userId="06373c25-59ec-41ba-8008-fd845f0b8aed" providerId="ADAL" clId="{F23ADA5A-1599-4054-AB94-1F27C6387483}" dt="2024-12-02T10:49:30.837" v="1561" actId="478"/>
          <ac:spMkLst>
            <pc:docMk/>
            <pc:sldMk cId="2175227453" sldId="336"/>
            <ac:spMk id="3" creationId="{7D0756D9-BC0A-E45F-73CB-CA237DD72B16}"/>
          </ac:spMkLst>
        </pc:spChg>
        <pc:spChg chg="add mod">
          <ac:chgData name="Cirino PIETRO ANDREA" userId="06373c25-59ec-41ba-8008-fd845f0b8aed" providerId="ADAL" clId="{F23ADA5A-1599-4054-AB94-1F27C6387483}" dt="2024-12-02T12:57:58.430" v="2192" actId="20577"/>
          <ac:spMkLst>
            <pc:docMk/>
            <pc:sldMk cId="2175227453" sldId="336"/>
            <ac:spMk id="4" creationId="{A59D642A-FD9D-D2E2-292C-657B7742F981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0:33:04.888" v="1430" actId="47"/>
        <pc:sldMkLst>
          <pc:docMk/>
          <pc:sldMk cId="2377960155" sldId="336"/>
        </pc:sldMkLst>
        <pc:spChg chg="mod">
          <ac:chgData name="Cirino PIETRO ANDREA" userId="06373c25-59ec-41ba-8008-fd845f0b8aed" providerId="ADAL" clId="{F23ADA5A-1599-4054-AB94-1F27C6387483}" dt="2024-12-02T10:31:19.350" v="1417" actId="20577"/>
          <ac:spMkLst>
            <pc:docMk/>
            <pc:sldMk cId="2377960155" sldId="336"/>
            <ac:spMk id="2" creationId="{30B5BA78-35F6-7FFD-DA6A-B70BDDAD0EA2}"/>
          </ac:spMkLst>
        </pc:spChg>
        <pc:spChg chg="add mod">
          <ac:chgData name="Cirino PIETRO ANDREA" userId="06373c25-59ec-41ba-8008-fd845f0b8aed" providerId="ADAL" clId="{F23ADA5A-1599-4054-AB94-1F27C6387483}" dt="2024-12-02T10:32:27.915" v="1427" actId="1076"/>
          <ac:spMkLst>
            <pc:docMk/>
            <pc:sldMk cId="2377960155" sldId="336"/>
            <ac:spMk id="3" creationId="{12CD4E9C-28E0-EC36-9F7C-3EE607E0118C}"/>
          </ac:spMkLst>
        </pc:spChg>
      </pc:sldChg>
      <pc:sldChg chg="addSp modSp new del mod">
        <pc:chgData name="Cirino PIETRO ANDREA" userId="06373c25-59ec-41ba-8008-fd845f0b8aed" providerId="ADAL" clId="{F23ADA5A-1599-4054-AB94-1F27C6387483}" dt="2024-12-02T12:43:40.274" v="1938" actId="47"/>
        <pc:sldMkLst>
          <pc:docMk/>
          <pc:sldMk cId="109664025" sldId="337"/>
        </pc:sldMkLst>
        <pc:spChg chg="mod">
          <ac:chgData name="Cirino PIETRO ANDREA" userId="06373c25-59ec-41ba-8008-fd845f0b8aed" providerId="ADAL" clId="{F23ADA5A-1599-4054-AB94-1F27C6387483}" dt="2024-12-02T12:43:01.260" v="1934" actId="20577"/>
          <ac:spMkLst>
            <pc:docMk/>
            <pc:sldMk cId="109664025" sldId="337"/>
            <ac:spMk id="2" creationId="{B45699CC-5D38-9FE1-7D8E-406A283C91BC}"/>
          </ac:spMkLst>
        </pc:spChg>
        <pc:spChg chg="add mod">
          <ac:chgData name="Cirino PIETRO ANDREA" userId="06373c25-59ec-41ba-8008-fd845f0b8aed" providerId="ADAL" clId="{F23ADA5A-1599-4054-AB94-1F27C6387483}" dt="2024-12-02T12:43:32.770" v="1936" actId="1076"/>
          <ac:spMkLst>
            <pc:docMk/>
            <pc:sldMk cId="109664025" sldId="337"/>
            <ac:spMk id="3" creationId="{A87E8635-862D-A6C5-29BE-E3A3ABEEF239}"/>
          </ac:spMkLst>
        </pc:spChg>
      </pc:sldChg>
      <pc:sldChg chg="new del">
        <pc:chgData name="Cirino PIETRO ANDREA" userId="06373c25-59ec-41ba-8008-fd845f0b8aed" providerId="ADAL" clId="{F23ADA5A-1599-4054-AB94-1F27C6387483}" dt="2024-12-02T10:32:46.136" v="1429" actId="47"/>
        <pc:sldMkLst>
          <pc:docMk/>
          <pc:sldMk cId="2789928869" sldId="337"/>
        </pc:sldMkLst>
      </pc:sldChg>
      <pc:sldChg chg="addSp delSp modSp add mod modAnim">
        <pc:chgData name="Cirino PIETRO ANDREA" userId="06373c25-59ec-41ba-8008-fd845f0b8aed" providerId="ADAL" clId="{F23ADA5A-1599-4054-AB94-1F27C6387483}" dt="2024-12-02T12:52:30.399" v="2161"/>
        <pc:sldMkLst>
          <pc:docMk/>
          <pc:sldMk cId="2808706062" sldId="338"/>
        </pc:sldMkLst>
        <pc:spChg chg="del mod">
          <ac:chgData name="Cirino PIETRO ANDREA" userId="06373c25-59ec-41ba-8008-fd845f0b8aed" providerId="ADAL" clId="{F23ADA5A-1599-4054-AB94-1F27C6387483}" dt="2024-12-02T12:46:07.262" v="1993" actId="478"/>
          <ac:spMkLst>
            <pc:docMk/>
            <pc:sldMk cId="2808706062" sldId="338"/>
            <ac:spMk id="2" creationId="{D783EE4A-9421-860A-798B-A4550A291655}"/>
          </ac:spMkLst>
        </pc:spChg>
        <pc:spChg chg="add del mod">
          <ac:chgData name="Cirino PIETRO ANDREA" userId="06373c25-59ec-41ba-8008-fd845f0b8aed" providerId="ADAL" clId="{F23ADA5A-1599-4054-AB94-1F27C6387483}" dt="2024-12-02T12:46:09.551" v="1994" actId="478"/>
          <ac:spMkLst>
            <pc:docMk/>
            <pc:sldMk cId="2808706062" sldId="338"/>
            <ac:spMk id="9" creationId="{41ABAED1-D08A-E243-94BC-ADF82A5DF454}"/>
          </ac:spMkLst>
        </pc:spChg>
        <pc:spChg chg="add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0" creationId="{099B912B-F766-5584-EFDB-1B2A01EB0BA5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12" creationId="{FDDAE789-007A-6C9D-7F40-D4FEF0F49DBB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5" creationId="{8DDA91D1-000D-47F7-C373-0D1693FEE931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6" creationId="{B761AFE8-73F9-1BB0-B24B-F99B1D97D368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8" creationId="{F3E6339A-E8CE-FB2A-5606-6AD558BFAAC6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19" creationId="{197FC884-0801-7728-5B4F-23B482345187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0" creationId="{865B19B7-864F-AE95-3CF6-EC2AB5D2858D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1" creationId="{31A1FEF8-3533-6169-393A-CD50C2ED03D6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22" creationId="{35FBF8AE-C3B5-0EF3-8EB5-A8AAABD670EA}"/>
          </ac:spMkLst>
        </pc:spChg>
        <pc:spChg chg="add mod">
          <ac:chgData name="Cirino PIETRO ANDREA" userId="06373c25-59ec-41ba-8008-fd845f0b8aed" providerId="ADAL" clId="{F23ADA5A-1599-4054-AB94-1F27C6387483}" dt="2024-12-02T12:50:59.038" v="2148" actId="164"/>
          <ac:spMkLst>
            <pc:docMk/>
            <pc:sldMk cId="2808706062" sldId="338"/>
            <ac:spMk id="24" creationId="{5672ACEC-A0F9-BC60-59C3-30F064A484EE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5" creationId="{1F2C9C16-1804-B6D1-DEAD-036265C6285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6" creationId="{30364555-40F6-6DFD-0863-8AC191B1D6D8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29" creationId="{F9C4253D-D548-25E2-9F78-4CC3E050A2CC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0" creationId="{A40CA49C-2525-6B99-DF73-4DC597ACF333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1" creationId="{695F80C1-5935-2791-536C-86E6DBB794A4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2" creationId="{3F57A1E5-BCB6-F6A0-4240-07E666006916}"/>
          </ac:spMkLst>
        </pc:spChg>
        <pc:spChg chg="add mod">
          <ac:chgData name="Cirino PIETRO ANDREA" userId="06373c25-59ec-41ba-8008-fd845f0b8aed" providerId="ADAL" clId="{F23ADA5A-1599-4054-AB94-1F27C6387483}" dt="2024-12-02T12:51:07.071" v="2149" actId="164"/>
          <ac:spMkLst>
            <pc:docMk/>
            <pc:sldMk cId="2808706062" sldId="338"/>
            <ac:spMk id="36" creationId="{AC4CC7A5-2B1E-B410-9202-B627815A77E0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38" creationId="{1549B132-55ED-26D1-AB54-38A0F6429FC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39" creationId="{10B9738B-EB3D-E238-FA62-48E495BD41F0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0" creationId="{23F96CDE-B8F3-0422-AE4C-2C478EE355C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2" creationId="{F7D0CCE2-001B-8F7C-514A-A16D6DCC2B5C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3" creationId="{139D23C8-19C1-5645-7CEF-E86BEF854032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4" creationId="{5AB6F5AD-2DE0-5B70-24DA-48C12EB351F6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5" creationId="{18192DBC-07B9-5069-03D7-288B30E390C8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46" creationId="{11301856-942A-A39A-A2AC-6246B70A5D5E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48" creationId="{E301669B-C381-005B-AF48-C3FEE65EE1A0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49" creationId="{47BC72A9-9A03-E2B9-D885-294E96F4CB44}"/>
          </ac:spMkLst>
        </pc:spChg>
        <pc:spChg chg="add mod">
          <ac:chgData name="Cirino PIETRO ANDREA" userId="06373c25-59ec-41ba-8008-fd845f0b8aed" providerId="ADAL" clId="{F23ADA5A-1599-4054-AB94-1F27C6387483}" dt="2024-12-02T12:51:13.323" v="2150" actId="164"/>
          <ac:spMkLst>
            <pc:docMk/>
            <pc:sldMk cId="2808706062" sldId="338"/>
            <ac:spMk id="50" creationId="{C2476F3A-5DF3-A756-111C-DB17803F63AB}"/>
          </ac:spMkLst>
        </pc:spChg>
        <pc:spChg chg="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5" creationId="{9EDC158D-5150-C622-0645-43B2F895379F}"/>
          </ac:spMkLst>
        </pc:spChg>
        <pc:spChg chg="del">
          <ac:chgData name="Cirino PIETRO ANDREA" userId="06373c25-59ec-41ba-8008-fd845f0b8aed" providerId="ADAL" clId="{F23ADA5A-1599-4054-AB94-1F27C6387483}" dt="2024-12-02T12:45:18.593" v="1981" actId="478"/>
          <ac:spMkLst>
            <pc:docMk/>
            <pc:sldMk cId="2808706062" sldId="338"/>
            <ac:spMk id="56" creationId="{3279B0F0-4F45-FFCB-5BE2-2DC327ACAFFD}"/>
          </ac:spMkLst>
        </pc:spChg>
        <pc:spChg chg="add del mod">
          <ac:chgData name="Cirino PIETRO ANDREA" userId="06373c25-59ec-41ba-8008-fd845f0b8aed" providerId="ADAL" clId="{F23ADA5A-1599-4054-AB94-1F27C6387483}" dt="2024-12-02T12:50:52.043" v="2147" actId="164"/>
          <ac:spMkLst>
            <pc:docMk/>
            <pc:sldMk cId="2808706062" sldId="338"/>
            <ac:spMk id="57" creationId="{DE66E916-07DC-E0F7-3A00-DC6E5CC49114}"/>
          </ac:spMkLst>
        </pc:spChg>
        <pc:grpChg chg="add mod">
          <ac:chgData name="Cirino PIETRO ANDREA" userId="06373c25-59ec-41ba-8008-fd845f0b8aed" providerId="ADAL" clId="{F23ADA5A-1599-4054-AB94-1F27C6387483}" dt="2024-12-02T12:51:34.791" v="2153" actId="1076"/>
          <ac:grpSpMkLst>
            <pc:docMk/>
            <pc:sldMk cId="2808706062" sldId="338"/>
            <ac:grpSpMk id="52" creationId="{B32B2860-353E-4FE5-AA14-4BC457C519C0}"/>
          </ac:grpSpMkLst>
        </pc:grpChg>
        <pc:grpChg chg="add mod">
          <ac:chgData name="Cirino PIETRO ANDREA" userId="06373c25-59ec-41ba-8008-fd845f0b8aed" providerId="ADAL" clId="{F23ADA5A-1599-4054-AB94-1F27C6387483}" dt="2024-12-02T12:52:02.708" v="2158" actId="1076"/>
          <ac:grpSpMkLst>
            <pc:docMk/>
            <pc:sldMk cId="2808706062" sldId="338"/>
            <ac:grpSpMk id="53" creationId="{E014F949-9F5B-403A-A9B9-E751E62C7B2B}"/>
          </ac:grpSpMkLst>
        </pc:grpChg>
        <pc:grpChg chg="add mod">
          <ac:chgData name="Cirino PIETRO ANDREA" userId="06373c25-59ec-41ba-8008-fd845f0b8aed" providerId="ADAL" clId="{F23ADA5A-1599-4054-AB94-1F27C6387483}" dt="2024-12-02T12:51:59.921" v="2157" actId="1076"/>
          <ac:grpSpMkLst>
            <pc:docMk/>
            <pc:sldMk cId="2808706062" sldId="338"/>
            <ac:grpSpMk id="54" creationId="{42D96762-6F88-7BEC-687B-5021FFD07A97}"/>
          </ac:grpSpMkLst>
        </pc:grpChg>
        <pc:grpChg chg="add mod">
          <ac:chgData name="Cirino PIETRO ANDREA" userId="06373c25-59ec-41ba-8008-fd845f0b8aed" providerId="ADAL" clId="{F23ADA5A-1599-4054-AB94-1F27C6387483}" dt="2024-12-02T12:51:57.734" v="2156" actId="1076"/>
          <ac:grpSpMkLst>
            <pc:docMk/>
            <pc:sldMk cId="2808706062" sldId="338"/>
            <ac:grpSpMk id="58" creationId="{800E5D29-EDEA-BE0B-C64E-4DD70B08B28B}"/>
          </ac:grpSpMkLst>
        </pc:grpChg>
        <pc:cxnChg chg="add 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" creationId="{A6B2A313-C8E3-9F68-9CA4-3E536BF81E8B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17" creationId="{28A77005-F004-BD45-B3B3-F4D738702AE5}"/>
          </ac:cxnSpMkLst>
        </pc:cxnChg>
        <pc:cxnChg chg="add mod">
          <ac:chgData name="Cirino PIETRO ANDREA" userId="06373c25-59ec-41ba-8008-fd845f0b8aed" providerId="ADAL" clId="{F23ADA5A-1599-4054-AB94-1F27C6387483}" dt="2024-12-02T12:50:59.038" v="2148" actId="164"/>
          <ac:cxnSpMkLst>
            <pc:docMk/>
            <pc:sldMk cId="2808706062" sldId="338"/>
            <ac:cxnSpMk id="23" creationId="{DE201B11-5278-9138-F377-B19F7DF0B36D}"/>
          </ac:cxnSpMkLst>
        </pc:cxnChg>
        <pc:cxnChg chg="del mod">
          <ac:chgData name="Cirino PIETRO ANDREA" userId="06373c25-59ec-41ba-8008-fd845f0b8aed" providerId="ADAL" clId="{F23ADA5A-1599-4054-AB94-1F27C6387483}" dt="2024-12-02T12:45:18.593" v="1981" actId="478"/>
          <ac:cxnSpMkLst>
            <pc:docMk/>
            <pc:sldMk cId="2808706062" sldId="338"/>
            <ac:cxnSpMk id="27" creationId="{9C6C229E-A872-4F71-8E06-0D2426A1CB0D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28" creationId="{56FACFC9-ADBC-30DB-D9E7-6E78E36F356F}"/>
          </ac:cxnSpMkLst>
        </pc:cxnChg>
        <pc:cxnChg chg="mod">
          <ac:chgData name="Cirino PIETRO ANDREA" userId="06373c25-59ec-41ba-8008-fd845f0b8aed" providerId="ADAL" clId="{F23ADA5A-1599-4054-AB94-1F27C6387483}" dt="2024-12-02T12:50:52.043" v="2147" actId="164"/>
          <ac:cxnSpMkLst>
            <pc:docMk/>
            <pc:sldMk cId="2808706062" sldId="338"/>
            <ac:cxnSpMk id="33" creationId="{62193033-EBE6-FB2C-2214-98370755BF41}"/>
          </ac:cxnSpMkLst>
        </pc:cxnChg>
        <pc:cxnChg chg="add mod">
          <ac:chgData name="Cirino PIETRO ANDREA" userId="06373c25-59ec-41ba-8008-fd845f0b8aed" providerId="ADAL" clId="{F23ADA5A-1599-4054-AB94-1F27C6387483}" dt="2024-12-02T12:51:07.071" v="2149" actId="164"/>
          <ac:cxnSpMkLst>
            <pc:docMk/>
            <pc:sldMk cId="2808706062" sldId="338"/>
            <ac:cxnSpMk id="34" creationId="{5EEF7698-2231-D5A3-8B6F-82BAE74A2A60}"/>
          </ac:cxnSpMkLst>
        </pc:cxnChg>
        <pc:cxnChg chg="del mod">
          <ac:chgData name="Cirino PIETRO ANDREA" userId="06373c25-59ec-41ba-8008-fd845f0b8aed" providerId="ADAL" clId="{F23ADA5A-1599-4054-AB94-1F27C6387483}" dt="2024-12-02T12:45:28.575" v="1986" actId="478"/>
          <ac:cxnSpMkLst>
            <pc:docMk/>
            <pc:sldMk cId="2808706062" sldId="338"/>
            <ac:cxnSpMk id="35" creationId="{96C8D584-1337-9ED7-F8BE-76E349F4569D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1" creationId="{F1E3F51A-7222-3BE5-F5EB-76D8D230249A}"/>
          </ac:cxnSpMkLst>
        </pc:cxnChg>
        <pc:cxnChg chg="add mod">
          <ac:chgData name="Cirino PIETRO ANDREA" userId="06373c25-59ec-41ba-8008-fd845f0b8aed" providerId="ADAL" clId="{F23ADA5A-1599-4054-AB94-1F27C6387483}" dt="2024-12-02T12:51:13.323" v="2150" actId="164"/>
          <ac:cxnSpMkLst>
            <pc:docMk/>
            <pc:sldMk cId="2808706062" sldId="338"/>
            <ac:cxnSpMk id="47" creationId="{06BECA15-BDD3-DB95-AD12-13350D804F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43B43-F286-48C1-BBED-D571E17C6AE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7A20C-0A41-4975-BF38-102D39C80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042728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8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68647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5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5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DD4-CDE3-4E33-AB80-AED4CE4AC3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59336" y="1565049"/>
            <a:ext cx="6273328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 userDrawn="1"/>
        </p:nvSpPr>
        <p:spPr>
          <a:xfrm>
            <a:off x="-685800" y="5486400"/>
            <a:ext cx="317500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 userDrawn="1"/>
        </p:nvSpPr>
        <p:spPr>
          <a:xfrm>
            <a:off x="-685800" y="5143500"/>
            <a:ext cx="317500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 userDrawn="1"/>
        </p:nvSpPr>
        <p:spPr>
          <a:xfrm>
            <a:off x="-685800" y="4800600"/>
            <a:ext cx="317500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 userDrawn="1"/>
        </p:nvSpPr>
        <p:spPr>
          <a:xfrm>
            <a:off x="-685800" y="4457700"/>
            <a:ext cx="317500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 userDrawn="1"/>
        </p:nvSpPr>
        <p:spPr>
          <a:xfrm>
            <a:off x="-685800" y="4114800"/>
            <a:ext cx="317500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 userDrawn="1"/>
        </p:nvSpPr>
        <p:spPr>
          <a:xfrm>
            <a:off x="-685800" y="3771900"/>
            <a:ext cx="317500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 userDrawn="1"/>
        </p:nvSpPr>
        <p:spPr>
          <a:xfrm>
            <a:off x="-685800" y="3429000"/>
            <a:ext cx="317500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 userDrawn="1"/>
        </p:nvSpPr>
        <p:spPr>
          <a:xfrm>
            <a:off x="-685800" y="3086100"/>
            <a:ext cx="317500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 userDrawn="1"/>
        </p:nvSpPr>
        <p:spPr>
          <a:xfrm>
            <a:off x="-685800" y="2743200"/>
            <a:ext cx="317500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 userDrawn="1"/>
        </p:nvSpPr>
        <p:spPr>
          <a:xfrm>
            <a:off x="-685800" y="2400300"/>
            <a:ext cx="317500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 userDrawn="1"/>
        </p:nvSpPr>
        <p:spPr>
          <a:xfrm>
            <a:off x="-685800" y="2057400"/>
            <a:ext cx="317500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 userDrawn="1"/>
        </p:nvSpPr>
        <p:spPr>
          <a:xfrm>
            <a:off x="-685800" y="1714500"/>
            <a:ext cx="317500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 userDrawn="1"/>
        </p:nvSpPr>
        <p:spPr>
          <a:xfrm>
            <a:off x="-685800" y="1371600"/>
            <a:ext cx="317500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 userDrawn="1"/>
        </p:nvSpPr>
        <p:spPr>
          <a:xfrm>
            <a:off x="-685800" y="1028700"/>
            <a:ext cx="317500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 userDrawn="1"/>
        </p:nvSpPr>
        <p:spPr>
          <a:xfrm>
            <a:off x="-685800" y="685800"/>
            <a:ext cx="317500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 userDrawn="1"/>
        </p:nvSpPr>
        <p:spPr>
          <a:xfrm>
            <a:off x="-685800" y="342900"/>
            <a:ext cx="317500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 userDrawn="1"/>
        </p:nvSpPr>
        <p:spPr>
          <a:xfrm>
            <a:off x="-685800" y="0"/>
            <a:ext cx="317500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 userDrawn="1"/>
        </p:nvSpPr>
        <p:spPr>
          <a:xfrm>
            <a:off x="-342900" y="5143500"/>
            <a:ext cx="317500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 userDrawn="1"/>
        </p:nvSpPr>
        <p:spPr>
          <a:xfrm>
            <a:off x="-342900" y="4800600"/>
            <a:ext cx="317500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 userDrawn="1"/>
        </p:nvSpPr>
        <p:spPr>
          <a:xfrm>
            <a:off x="-342900" y="4457700"/>
            <a:ext cx="317500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 userDrawn="1"/>
        </p:nvSpPr>
        <p:spPr>
          <a:xfrm>
            <a:off x="-342900" y="4114800"/>
            <a:ext cx="317500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 userDrawn="1"/>
        </p:nvSpPr>
        <p:spPr>
          <a:xfrm>
            <a:off x="-342900" y="3771900"/>
            <a:ext cx="317500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 userDrawn="1"/>
        </p:nvSpPr>
        <p:spPr>
          <a:xfrm>
            <a:off x="-342900" y="3429000"/>
            <a:ext cx="317500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 userDrawn="1"/>
        </p:nvSpPr>
        <p:spPr>
          <a:xfrm>
            <a:off x="-342900" y="3086100"/>
            <a:ext cx="317500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 userDrawn="1"/>
        </p:nvSpPr>
        <p:spPr>
          <a:xfrm>
            <a:off x="-342900" y="2743200"/>
            <a:ext cx="317500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 userDrawn="1"/>
        </p:nvSpPr>
        <p:spPr>
          <a:xfrm>
            <a:off x="-342900" y="2400300"/>
            <a:ext cx="317500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 userDrawn="1"/>
        </p:nvSpPr>
        <p:spPr>
          <a:xfrm>
            <a:off x="-342900" y="2057400"/>
            <a:ext cx="317500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 userDrawn="1"/>
        </p:nvSpPr>
        <p:spPr>
          <a:xfrm>
            <a:off x="-342900" y="1714500"/>
            <a:ext cx="317500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 userDrawn="1"/>
        </p:nvSpPr>
        <p:spPr>
          <a:xfrm>
            <a:off x="-342900" y="1371600"/>
            <a:ext cx="317500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 userDrawn="1"/>
        </p:nvSpPr>
        <p:spPr>
          <a:xfrm>
            <a:off x="-342900" y="1028700"/>
            <a:ext cx="317500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 userDrawn="1"/>
        </p:nvSpPr>
        <p:spPr>
          <a:xfrm>
            <a:off x="-342900" y="685800"/>
            <a:ext cx="317500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 userDrawn="1"/>
        </p:nvSpPr>
        <p:spPr>
          <a:xfrm>
            <a:off x="-342900" y="342900"/>
            <a:ext cx="317500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 userDrawn="1"/>
        </p:nvSpPr>
        <p:spPr>
          <a:xfrm>
            <a:off x="-342900" y="0"/>
            <a:ext cx="317500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40A7B169-58CE-4E65-B1F9-ACF9E46440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33052DD4-CDE3-4E33-AB80-AED4CE4AC39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BD92B-446E-9D4D-154A-1A8DF17E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A155-A94E-B8D3-6704-9C87EA1C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E65E6-1C34-EA86-CADE-D0E6BE4B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1" y="814710"/>
            <a:ext cx="4177871" cy="2088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71167-2E4D-12F2-B981-A95DFE81D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0" y="3829186"/>
            <a:ext cx="4177872" cy="2088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/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9C580-1E38-E45C-C06A-5DCF88F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63" y="1582178"/>
                <a:ext cx="9240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E1EDB7-CD20-9818-F57F-F3F8FEFBFB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798502" y="1859177"/>
            <a:ext cx="1173561" cy="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/>
              <p:nvPr/>
            </p:nvSpPr>
            <p:spPr>
              <a:xfrm>
                <a:off x="5980705" y="4596655"/>
                <a:ext cx="924780" cy="59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E334E5-6832-C049-77DB-25491BAD1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05" y="4596655"/>
                <a:ext cx="924780" cy="599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409096-47C3-FBC8-6181-494FF8723D22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798502" y="4873654"/>
            <a:ext cx="1182203" cy="22539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B9D055-5B82-3AE9-A710-E8EE94EB512C}"/>
              </a:ext>
            </a:extLst>
          </p:cNvPr>
          <p:cNvSpPr txBox="1"/>
          <p:nvPr/>
        </p:nvSpPr>
        <p:spPr>
          <a:xfrm>
            <a:off x="2157773" y="445378"/>
            <a:ext cx="110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E98DF-6293-2208-B5C6-65BB03FBAACF}"/>
              </a:ext>
            </a:extLst>
          </p:cNvPr>
          <p:cNvSpPr txBox="1"/>
          <p:nvPr/>
        </p:nvSpPr>
        <p:spPr>
          <a:xfrm>
            <a:off x="2157773" y="3459854"/>
            <a:ext cx="110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Target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453DD13-CA27-2D3E-38F2-7C50A1323D76}"/>
              </a:ext>
            </a:extLst>
          </p:cNvPr>
          <p:cNvSpPr/>
          <p:nvPr/>
        </p:nvSpPr>
        <p:spPr>
          <a:xfrm>
            <a:off x="7006430" y="1239365"/>
            <a:ext cx="264627" cy="1231106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B49569-072B-0553-3F7D-0F378ED00487}"/>
              </a:ext>
            </a:extLst>
          </p:cNvPr>
          <p:cNvSpPr txBox="1"/>
          <p:nvPr/>
        </p:nvSpPr>
        <p:spPr>
          <a:xfrm>
            <a:off x="7303780" y="1239365"/>
            <a:ext cx="23491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to train GAN and baseline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EDA98-6187-C5FA-4AEE-23E1F28BA407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6905485" y="3534402"/>
            <a:ext cx="1358587" cy="12816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7BACD0-1FF4-97F5-1E14-9E6D49E51D4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33360" y="5114446"/>
            <a:ext cx="1330712" cy="948116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197BAC-0563-EF38-CC4C-37152E39260C}"/>
              </a:ext>
            </a:extLst>
          </p:cNvPr>
          <p:cNvSpPr txBox="1"/>
          <p:nvPr/>
        </p:nvSpPr>
        <p:spPr>
          <a:xfrm rot="19094414">
            <a:off x="7013811" y="3794883"/>
            <a:ext cx="7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2F2ADF-7BEF-1FE6-0D29-4F78A92B4598}"/>
              </a:ext>
            </a:extLst>
          </p:cNvPr>
          <p:cNvSpPr txBox="1"/>
          <p:nvPr/>
        </p:nvSpPr>
        <p:spPr>
          <a:xfrm rot="1984852">
            <a:off x="6962872" y="5573890"/>
            <a:ext cx="8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~20%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/>
              <p:nvPr/>
            </p:nvSpPr>
            <p:spPr>
              <a:xfrm>
                <a:off x="8264072" y="3236019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279998-245E-202F-7703-087C09D3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2" y="3236019"/>
                <a:ext cx="1222798" cy="596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/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71425CC-7BA7-175E-0237-8569E0BC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72" y="5785563"/>
                <a:ext cx="101845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7617321F-3398-BC41-9A02-59EB77165C70}"/>
              </a:ext>
            </a:extLst>
          </p:cNvPr>
          <p:cNvSpPr/>
          <p:nvPr/>
        </p:nvSpPr>
        <p:spPr>
          <a:xfrm>
            <a:off x="9486870" y="2918849"/>
            <a:ext cx="256219" cy="1231106"/>
          </a:xfrm>
          <a:prstGeom prst="leftBrace">
            <a:avLst>
              <a:gd name="adj1" fmla="val 48509"/>
              <a:gd name="adj2" fmla="val 50000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14909-D375-8C49-C92E-21DB269EB479}"/>
              </a:ext>
            </a:extLst>
          </p:cNvPr>
          <p:cNvSpPr txBox="1"/>
          <p:nvPr/>
        </p:nvSpPr>
        <p:spPr>
          <a:xfrm>
            <a:off x="9743089" y="2918849"/>
            <a:ext cx="23459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Unlabeled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to generate synthetic data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1E78129-C086-A7FB-F0AF-3E4A03389D83}"/>
              </a:ext>
            </a:extLst>
          </p:cNvPr>
          <p:cNvSpPr/>
          <p:nvPr/>
        </p:nvSpPr>
        <p:spPr>
          <a:xfrm>
            <a:off x="9486871" y="4877623"/>
            <a:ext cx="256219" cy="1815882"/>
          </a:xfrm>
          <a:prstGeom prst="leftBrace">
            <a:avLst>
              <a:gd name="adj1" fmla="val 48509"/>
              <a:gd name="adj2" fmla="val 65202"/>
            </a:avLst>
          </a:prstGeom>
          <a:ln w="1905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BAEB7-A4E1-91DE-90EB-85A2CEAFD698}"/>
              </a:ext>
            </a:extLst>
          </p:cNvPr>
          <p:cNvSpPr txBox="1"/>
          <p:nvPr/>
        </p:nvSpPr>
        <p:spPr>
          <a:xfrm>
            <a:off x="9743090" y="4877622"/>
            <a:ext cx="2448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Labeled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Used for evaluation</a:t>
            </a:r>
          </a:p>
          <a:p>
            <a:pPr marL="285750" indent="-285750" algn="l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/>
              <a:t>Balanced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35336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34" grpId="0" animBg="1"/>
      <p:bldP spid="35" grpId="0"/>
      <p:bldP spid="47" grpId="0"/>
      <p:bldP spid="48" grpId="0"/>
      <p:bldP spid="49" grpId="0"/>
      <p:bldP spid="52" grpId="0"/>
      <p:bldP spid="62" grpId="0" animBg="1"/>
      <p:bldP spid="63" grpId="0"/>
      <p:bldP spid="68" grpId="0" animBg="1"/>
      <p:bldP spid="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7DD-448D-6ADA-5C3C-015F275C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Domain-adversarial Neural Network (DANN)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D457-665C-6406-19B8-CBE4FE7C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88" y="1846052"/>
            <a:ext cx="9886855" cy="43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5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49-9917-371C-1A4E-54B1953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Generation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8AC98-AF83-79F9-22D4-CE7E77D32E33}"/>
              </a:ext>
            </a:extLst>
          </p:cNvPr>
          <p:cNvSpPr/>
          <p:nvPr/>
        </p:nvSpPr>
        <p:spPr>
          <a:xfrm>
            <a:off x="2070699" y="1304924"/>
            <a:ext cx="5650302" cy="2053087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9140-6356-2A5B-7838-BDCBA8EF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47650" r="49146" b="25733"/>
          <a:stretch/>
        </p:blipFill>
        <p:spPr>
          <a:xfrm>
            <a:off x="3188689" y="1533114"/>
            <a:ext cx="1075427" cy="55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510E7-D813-03D4-814F-A626DFAA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72067" r="48665" b="1316"/>
          <a:stretch/>
        </p:blipFill>
        <p:spPr>
          <a:xfrm>
            <a:off x="2181114" y="1971961"/>
            <a:ext cx="1075427" cy="55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3BF1A-6F26-EBC8-0FCB-18BF70A7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2946089" y="2458506"/>
            <a:ext cx="1075427" cy="556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EBF20-D195-574C-4D27-5433C5E5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-1881" r="49729" b="75264"/>
          <a:stretch/>
        </p:blipFill>
        <p:spPr>
          <a:xfrm>
            <a:off x="4000182" y="2003915"/>
            <a:ext cx="1027696" cy="556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19BD4-1353-C3DE-6BFC-28414F56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4" t="146" r="-1665" b="73237"/>
          <a:stretch/>
        </p:blipFill>
        <p:spPr>
          <a:xfrm>
            <a:off x="4447269" y="1415958"/>
            <a:ext cx="1075427" cy="556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F01FCB-9288-2435-25E2-EDBA7564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5362771" y="2679084"/>
            <a:ext cx="1075427" cy="556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F245F-C81A-0E77-9E9D-114FDDF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9" t="24651" r="49916" b="50428"/>
          <a:stretch/>
        </p:blipFill>
        <p:spPr>
          <a:xfrm>
            <a:off x="5052224" y="2137561"/>
            <a:ext cx="1000382" cy="520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1CBF7-F933-D1A6-ADF5-D2A86F09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t="71327" r="-628" b="2056"/>
          <a:stretch/>
        </p:blipFill>
        <p:spPr>
          <a:xfrm>
            <a:off x="6317390" y="2137561"/>
            <a:ext cx="1075427" cy="556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51DB4A-F3AB-F382-2A68-66DBD8E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23416" r="24288" b="49967"/>
          <a:stretch/>
        </p:blipFill>
        <p:spPr>
          <a:xfrm>
            <a:off x="5466159" y="1582242"/>
            <a:ext cx="1075427" cy="55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97F1F-3161-D8E6-386E-78EC74A8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48950" r="73676" b="24433"/>
          <a:stretch/>
        </p:blipFill>
        <p:spPr>
          <a:xfrm>
            <a:off x="4045862" y="2643060"/>
            <a:ext cx="1075427" cy="556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/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/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blipFill>
                <a:blip r:embed="rId4"/>
                <a:stretch>
                  <a:fillRect l="-1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9166C955-C9EA-E1CB-6884-EE7C463B5A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95850" y="4887364"/>
            <a:ext cx="6860" cy="73564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/>
              <p:nvPr/>
            </p:nvSpPr>
            <p:spPr>
              <a:xfrm>
                <a:off x="4382151" y="5623009"/>
                <a:ext cx="1041118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1" y="5623009"/>
                <a:ext cx="1041118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D6F874CE-4A8E-7687-5EA8-F8A6ED6743B7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>
            <a:off x="4895850" y="3358011"/>
            <a:ext cx="0" cy="73877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/>
              <p:nvPr/>
            </p:nvSpPr>
            <p:spPr>
              <a:xfrm>
                <a:off x="6438198" y="3436792"/>
                <a:ext cx="100732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</m:oMath>
                  </m:oMathPara>
                </a14:m>
                <a:endParaRPr lang="it-IT" sz="36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98" y="3436792"/>
                <a:ext cx="1007327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B6A6B652-8DA8-E4B4-9F99-D4401BBAB96A}"/>
              </a:ext>
            </a:extLst>
          </p:cNvPr>
          <p:cNvCxnSpPr>
            <a:cxnSpLocks/>
            <a:stCxn id="26" idx="2"/>
            <a:endCxn id="19" idx="3"/>
          </p:cNvCxnSpPr>
          <p:nvPr/>
        </p:nvCxnSpPr>
        <p:spPr>
          <a:xfrm rot="5400000">
            <a:off x="6202296" y="3752510"/>
            <a:ext cx="424343" cy="1054791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8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49-9917-371C-1A4E-54B19531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Generation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8AC98-AF83-79F9-22D4-CE7E77D32E33}"/>
              </a:ext>
            </a:extLst>
          </p:cNvPr>
          <p:cNvSpPr/>
          <p:nvPr/>
        </p:nvSpPr>
        <p:spPr>
          <a:xfrm>
            <a:off x="2070699" y="1304924"/>
            <a:ext cx="5650302" cy="2053087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49140-6356-2A5B-7838-BDCBA8EFC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3" t="47650" r="49146" b="25733"/>
          <a:stretch/>
        </p:blipFill>
        <p:spPr>
          <a:xfrm>
            <a:off x="3188689" y="1533114"/>
            <a:ext cx="1075427" cy="55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510E7-D813-03D4-814F-A626DFAA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72067" r="48665" b="1316"/>
          <a:stretch/>
        </p:blipFill>
        <p:spPr>
          <a:xfrm>
            <a:off x="2181114" y="1971961"/>
            <a:ext cx="1075427" cy="55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3BF1A-6F26-EBC8-0FCB-18BF70A7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2946089" y="2458506"/>
            <a:ext cx="1075427" cy="556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CEBF20-D195-574C-4D27-5433C5E5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-1881" r="49729" b="75264"/>
          <a:stretch/>
        </p:blipFill>
        <p:spPr>
          <a:xfrm>
            <a:off x="4000182" y="2003915"/>
            <a:ext cx="1027696" cy="556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19BD4-1353-C3DE-6BFC-28414F56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4" t="146" r="-1665" b="73237"/>
          <a:stretch/>
        </p:blipFill>
        <p:spPr>
          <a:xfrm>
            <a:off x="4447269" y="1415958"/>
            <a:ext cx="1075427" cy="556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F01FCB-9288-2435-25E2-EDBA7564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3" r="74259"/>
          <a:stretch/>
        </p:blipFill>
        <p:spPr>
          <a:xfrm>
            <a:off x="5362771" y="2679084"/>
            <a:ext cx="1075427" cy="556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F245F-C81A-0E77-9E9D-114FDDFF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9" t="24651" r="49916" b="50428"/>
          <a:stretch/>
        </p:blipFill>
        <p:spPr>
          <a:xfrm>
            <a:off x="5052224" y="2137561"/>
            <a:ext cx="1000382" cy="520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1CBF7-F933-D1A6-ADF5-D2A86F09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7" t="71327" r="-628" b="2056"/>
          <a:stretch/>
        </p:blipFill>
        <p:spPr>
          <a:xfrm>
            <a:off x="6317390" y="2137561"/>
            <a:ext cx="1075427" cy="556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51DB4A-F3AB-F382-2A68-66DBD8E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1" t="23416" r="24288" b="49967"/>
          <a:stretch/>
        </p:blipFill>
        <p:spPr>
          <a:xfrm>
            <a:off x="5466159" y="1582242"/>
            <a:ext cx="1075427" cy="556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97F1F-3161-D8E6-386E-78EC74A8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 t="48950" r="73676" b="24433"/>
          <a:stretch/>
        </p:blipFill>
        <p:spPr>
          <a:xfrm>
            <a:off x="4045862" y="2643060"/>
            <a:ext cx="1075427" cy="556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/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45B1A4-4B1A-B434-8E73-A92A92D7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51" y="541874"/>
                <a:ext cx="1222798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/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Generator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1D2184D-60CB-88DD-60B7-B4EE03B50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29" y="4096789"/>
                <a:ext cx="1982442" cy="790575"/>
              </a:xfrm>
              <a:prstGeom prst="roundRect">
                <a:avLst/>
              </a:prstGeom>
              <a:blipFill>
                <a:blip r:embed="rId4"/>
                <a:stretch>
                  <a:fillRect l="-1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9166C955-C9EA-E1CB-6884-EE7C463B5A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895850" y="4887364"/>
            <a:ext cx="10419" cy="73564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/>
              <p:nvPr/>
            </p:nvSpPr>
            <p:spPr>
              <a:xfrm>
                <a:off x="4382151" y="5623009"/>
                <a:ext cx="1048236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12F152-8A97-EAED-FDFE-E6CECE63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1" y="5623009"/>
                <a:ext cx="1048236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D6F874CE-4A8E-7687-5EA8-F8A6ED6743B7}"/>
              </a:ext>
            </a:extLst>
          </p:cNvPr>
          <p:cNvCxnSpPr>
            <a:cxnSpLocks/>
            <a:stCxn id="3" idx="4"/>
            <a:endCxn id="19" idx="0"/>
          </p:cNvCxnSpPr>
          <p:nvPr/>
        </p:nvCxnSpPr>
        <p:spPr>
          <a:xfrm>
            <a:off x="4895850" y="3358011"/>
            <a:ext cx="0" cy="738778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/>
              <p:nvPr/>
            </p:nvSpPr>
            <p:spPr>
              <a:xfrm>
                <a:off x="6438198" y="3436792"/>
                <a:ext cx="98783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</m:oMath>
                  </m:oMathPara>
                </a14:m>
                <a:endParaRPr lang="it-IT" sz="36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679F20-15D6-AAEC-7D51-AC66492CE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98" y="3436792"/>
                <a:ext cx="987835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34">
            <a:extLst>
              <a:ext uri="{FF2B5EF4-FFF2-40B4-BE49-F238E27FC236}">
                <a16:creationId xmlns:a16="http://schemas.microsoft.com/office/drawing/2014/main" id="{B6A6B652-8DA8-E4B4-9F99-D4401BBAB96A}"/>
              </a:ext>
            </a:extLst>
          </p:cNvPr>
          <p:cNvCxnSpPr>
            <a:cxnSpLocks/>
            <a:stCxn id="26" idx="2"/>
            <a:endCxn id="19" idx="3"/>
          </p:cNvCxnSpPr>
          <p:nvPr/>
        </p:nvCxnSpPr>
        <p:spPr>
          <a:xfrm rot="5400000">
            <a:off x="6197423" y="3757383"/>
            <a:ext cx="424343" cy="1045045"/>
          </a:xfrm>
          <a:prstGeom prst="bentConnector2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636C-1135-59BA-034D-1B205D55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A3C870-59ED-5A3C-C6E7-B54701822AC2}"/>
                  </a:ext>
                </a:extLst>
              </p:cNvPr>
              <p:cNvSpPr txBox="1"/>
              <p:nvPr/>
            </p:nvSpPr>
            <p:spPr>
              <a:xfrm>
                <a:off x="4670070" y="1420827"/>
                <a:ext cx="1027397" cy="67467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A3C870-59ED-5A3C-C6E7-B5470182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070" y="1420827"/>
                <a:ext cx="1027397" cy="67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32CED07-11D5-46B3-D51B-AE22782DF222}"/>
                  </a:ext>
                </a:extLst>
              </p:cNvPr>
              <p:cNvSpPr/>
              <p:nvPr/>
            </p:nvSpPr>
            <p:spPr>
              <a:xfrm>
                <a:off x="4192549" y="3283560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32CED07-11D5-46B3-D51B-AE22782DF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49" y="3283560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4">
            <a:extLst>
              <a:ext uri="{FF2B5EF4-FFF2-40B4-BE49-F238E27FC236}">
                <a16:creationId xmlns:a16="http://schemas.microsoft.com/office/drawing/2014/main" id="{CE7FE327-2915-A41E-479B-D26B63C971F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5183770" y="4074135"/>
            <a:ext cx="0" cy="11880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1004F-D69A-D47C-0A18-1CA5FEFF8B5E}"/>
                  </a:ext>
                </a:extLst>
              </p:cNvPr>
              <p:cNvSpPr txBox="1"/>
              <p:nvPr/>
            </p:nvSpPr>
            <p:spPr>
              <a:xfrm>
                <a:off x="4644391" y="5262196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1004F-D69A-D47C-0A18-1CA5FEFF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1" y="5262196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ABCFF8A-A1B1-BAC0-AAC3-410BF47F9F10}"/>
              </a:ext>
            </a:extLst>
          </p:cNvPr>
          <p:cNvSpPr txBox="1"/>
          <p:nvPr/>
        </p:nvSpPr>
        <p:spPr>
          <a:xfrm>
            <a:off x="5112531" y="2408884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DB3A98-3AFD-4DBE-F304-0D57066E9B7C}"/>
              </a:ext>
            </a:extLst>
          </p:cNvPr>
          <p:cNvSpPr txBox="1"/>
          <p:nvPr/>
        </p:nvSpPr>
        <p:spPr>
          <a:xfrm>
            <a:off x="5183769" y="4436105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719137EF-96D4-94BA-3FB7-A7C67193A14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183769" y="2095499"/>
            <a:ext cx="1" cy="118806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13B363-B5B0-B9C8-4299-D0858466AD7C}"/>
                  </a:ext>
                </a:extLst>
              </p:cNvPr>
              <p:cNvSpPr txBox="1"/>
              <p:nvPr/>
            </p:nvSpPr>
            <p:spPr>
              <a:xfrm>
                <a:off x="5917815" y="1442692"/>
                <a:ext cx="4929747" cy="6309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𝑤𝑎𝑙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𝑐𝑙𝑑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𝑐𝑙𝑢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13B363-B5B0-B9C8-4299-D0858466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15" y="1442692"/>
                <a:ext cx="49297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49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7C9FA-C840-A8F3-0396-7C383AF6DA3C}"/>
                  </a:ext>
                </a:extLst>
              </p:cNvPr>
              <p:cNvSpPr txBox="1"/>
              <p:nvPr/>
            </p:nvSpPr>
            <p:spPr>
              <a:xfrm>
                <a:off x="5511119" y="1304924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7C9FA-C840-A8F3-0396-7C383AF6D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19" y="1304924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72B12A-5A6F-AB53-7508-BF57FB019B0F}"/>
                  </a:ext>
                </a:extLst>
              </p:cNvPr>
              <p:cNvSpPr/>
              <p:nvPr/>
            </p:nvSpPr>
            <p:spPr>
              <a:xfrm>
                <a:off x="4993586" y="3130197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472B12A-5A6F-AB53-7508-BF57FB019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86" y="313019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34">
            <a:extLst>
              <a:ext uri="{FF2B5EF4-FFF2-40B4-BE49-F238E27FC236}">
                <a16:creationId xmlns:a16="http://schemas.microsoft.com/office/drawing/2014/main" id="{9D66C4C5-C970-789B-6D28-B7226E419B6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984807" y="3920772"/>
            <a:ext cx="0" cy="119433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3D6C99-C1FA-EF96-4223-DDCFFD300EF1}"/>
                  </a:ext>
                </a:extLst>
              </p:cNvPr>
              <p:cNvSpPr txBox="1"/>
              <p:nvPr/>
            </p:nvSpPr>
            <p:spPr>
              <a:xfrm>
                <a:off x="5445428" y="5115103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3D6C99-C1FA-EF96-4223-DDCFFD30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28" y="5115103"/>
                <a:ext cx="1078757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228CA4-22E0-8522-7FEC-C40776351E13}"/>
              </a:ext>
            </a:extLst>
          </p:cNvPr>
          <p:cNvSpPr txBox="1"/>
          <p:nvPr/>
        </p:nvSpPr>
        <p:spPr>
          <a:xfrm>
            <a:off x="5913568" y="2252777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31996-1CD7-1A52-3494-0FCC0B8868CB}"/>
              </a:ext>
            </a:extLst>
          </p:cNvPr>
          <p:cNvSpPr txBox="1"/>
          <p:nvPr/>
        </p:nvSpPr>
        <p:spPr>
          <a:xfrm>
            <a:off x="5984806" y="4287104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cxnSp>
        <p:nvCxnSpPr>
          <p:cNvPr id="11" name="Straight Arrow Connector 34">
            <a:extLst>
              <a:ext uri="{FF2B5EF4-FFF2-40B4-BE49-F238E27FC236}">
                <a16:creationId xmlns:a16="http://schemas.microsoft.com/office/drawing/2014/main" id="{194AEFCF-81F7-C46E-BE02-D68FB59E6A2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84807" y="1935866"/>
            <a:ext cx="0" cy="1194331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/>
              <p:nvPr/>
            </p:nvSpPr>
            <p:spPr>
              <a:xfrm>
                <a:off x="2462714" y="1304924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714" y="1304924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411F71FD-E677-2917-78D3-B691F8A9CF8D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019405" y="1852863"/>
            <a:ext cx="1724089" cy="1890094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/>
              <p:nvPr/>
            </p:nvSpPr>
            <p:spPr>
              <a:xfrm>
                <a:off x="4826496" y="3264667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96" y="3264667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/>
              <p:nvPr/>
            </p:nvSpPr>
            <p:spPr>
              <a:xfrm>
                <a:off x="8328054" y="1304924"/>
                <a:ext cx="1166794" cy="67371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54" y="1304924"/>
                <a:ext cx="1166794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170EE7B7-87E8-391B-0E2E-99EBB341E983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019535" y="1768039"/>
            <a:ext cx="1681320" cy="2102513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A59465F7-84B5-B17A-C361-C9E12A28B9F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817717" y="4055242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/>
              <p:nvPr/>
            </p:nvSpPr>
            <p:spPr>
              <a:xfrm>
                <a:off x="5278338" y="5605862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38" y="5605862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B9E8AD-F0B3-1B67-7B9B-16D91EA226FD}"/>
              </a:ext>
            </a:extLst>
          </p:cNvPr>
          <p:cNvSpPr txBox="1"/>
          <p:nvPr/>
        </p:nvSpPr>
        <p:spPr>
          <a:xfrm>
            <a:off x="3334943" y="3198289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3177-E6A2-747C-88ED-7110CF0D527A}"/>
              </a:ext>
            </a:extLst>
          </p:cNvPr>
          <p:cNvSpPr txBox="1"/>
          <p:nvPr/>
        </p:nvSpPr>
        <p:spPr>
          <a:xfrm>
            <a:off x="5817716" y="4535718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8ED15-3FF1-C7A1-1DED-7A2938A0FC05}"/>
              </a:ext>
            </a:extLst>
          </p:cNvPr>
          <p:cNvSpPr txBox="1"/>
          <p:nvPr/>
        </p:nvSpPr>
        <p:spPr>
          <a:xfrm>
            <a:off x="7070941" y="2782790"/>
            <a:ext cx="172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correlation alignment</a:t>
            </a:r>
          </a:p>
        </p:txBody>
      </p:sp>
    </p:spTree>
    <p:extLst>
      <p:ext uri="{BB962C8B-B14F-4D97-AF65-F5344CB8AC3E}">
        <p14:creationId xmlns:p14="http://schemas.microsoft.com/office/powerpoint/2010/main" val="337582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5665-5800-4EF9-B939-7F5A6958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Domain-adversarial Neural Network (DANN)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/>
              <p:nvPr/>
            </p:nvSpPr>
            <p:spPr>
              <a:xfrm>
                <a:off x="2807771" y="1469257"/>
                <a:ext cx="947375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EA9288-B813-7531-3388-97E93E9C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771" y="1469257"/>
                <a:ext cx="947375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411F71FD-E677-2917-78D3-B691F8A9CF8D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3364462" y="2017196"/>
            <a:ext cx="1724089" cy="1890094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/>
              <p:nvPr/>
            </p:nvSpPr>
            <p:spPr>
              <a:xfrm>
                <a:off x="5171553" y="3429000"/>
                <a:ext cx="1982442" cy="79057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sz="2400" dirty="0">
                    <a:solidFill>
                      <a:srgbClr val="000000"/>
                    </a:solidFill>
                  </a:rPr>
                  <a:t>Classifier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4D32040-B3AE-D9D8-A6CB-84211BFD7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53" y="3429000"/>
                <a:ext cx="1982442" cy="79057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/>
              <p:nvPr/>
            </p:nvSpPr>
            <p:spPr>
              <a:xfrm>
                <a:off x="8673111" y="1469257"/>
                <a:ext cx="1166794" cy="67371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2A4548-1605-6AC7-C8D5-E25CD852A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11" y="1469257"/>
                <a:ext cx="1166794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34">
            <a:extLst>
              <a:ext uri="{FF2B5EF4-FFF2-40B4-BE49-F238E27FC236}">
                <a16:creationId xmlns:a16="http://schemas.microsoft.com/office/drawing/2014/main" id="{170EE7B7-87E8-391B-0E2E-99EBB341E983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rot="5400000">
            <a:off x="7364592" y="1932372"/>
            <a:ext cx="1681320" cy="2102513"/>
          </a:xfrm>
          <a:prstGeom prst="bentConnector2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A59465F7-84B5-B17A-C361-C9E12A28B9F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162774" y="4219575"/>
            <a:ext cx="0" cy="155062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/>
              <p:nvPr/>
            </p:nvSpPr>
            <p:spPr>
              <a:xfrm>
                <a:off x="5623395" y="5770195"/>
                <a:ext cx="1078757" cy="630942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sz="3600" dirty="0" err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210E0-685F-641A-51C9-43F4FEA0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395" y="5770195"/>
                <a:ext cx="107875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B9E8AD-F0B3-1B67-7B9B-16D91EA226FD}"/>
              </a:ext>
            </a:extLst>
          </p:cNvPr>
          <p:cNvSpPr txBox="1"/>
          <p:nvPr/>
        </p:nvSpPr>
        <p:spPr>
          <a:xfrm>
            <a:off x="3680000" y="3362622"/>
            <a:ext cx="100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E5506-7475-CA91-C365-94FDA5FE4D8A}"/>
              </a:ext>
            </a:extLst>
          </p:cNvPr>
          <p:cNvSpPr txBox="1"/>
          <p:nvPr/>
        </p:nvSpPr>
        <p:spPr>
          <a:xfrm>
            <a:off x="7415998" y="2981012"/>
            <a:ext cx="172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adversarial alignment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3177-E6A2-747C-88ED-7110CF0D527A}"/>
              </a:ext>
            </a:extLst>
          </p:cNvPr>
          <p:cNvSpPr txBox="1"/>
          <p:nvPr/>
        </p:nvSpPr>
        <p:spPr>
          <a:xfrm>
            <a:off x="6162773" y="4700051"/>
            <a:ext cx="85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55437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A1-CE7A-C4C9-69B5-AD28B9F7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E0477-D40C-7360-2370-54C6284F2FD7}"/>
              </a:ext>
            </a:extLst>
          </p:cNvPr>
          <p:cNvGrpSpPr/>
          <p:nvPr/>
        </p:nvGrpSpPr>
        <p:grpSpPr>
          <a:xfrm>
            <a:off x="4007064" y="221037"/>
            <a:ext cx="4177871" cy="2450579"/>
            <a:chOff x="4007064" y="1095699"/>
            <a:chExt cx="4177871" cy="24505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644B6F-C009-F828-0549-9A32AF0F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064" y="1095699"/>
              <a:ext cx="4177871" cy="208893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176469-D873-E496-B178-18EB2377CC9B}"/>
                </a:ext>
              </a:extLst>
            </p:cNvPr>
            <p:cNvSpPr txBox="1"/>
            <p:nvPr/>
          </p:nvSpPr>
          <p:spPr>
            <a:xfrm>
              <a:off x="4166300" y="3146168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Realworld</a:t>
              </a:r>
              <a:r>
                <a:rPr lang="en-US" sz="2000" dirty="0"/>
                <a:t>: 12k </a:t>
              </a:r>
              <a:r>
                <a:rPr lang="en-US" sz="2000" dirty="0" err="1"/>
                <a:t>obs</a:t>
              </a:r>
              <a:r>
                <a:rPr lang="en-US" sz="2000" dirty="0"/>
                <a:t>, 15 sub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FDEE0-1AB5-F7CC-BB8A-9CB6F70EDB33}"/>
              </a:ext>
            </a:extLst>
          </p:cNvPr>
          <p:cNvGrpSpPr/>
          <p:nvPr/>
        </p:nvGrpSpPr>
        <p:grpSpPr>
          <a:xfrm>
            <a:off x="224915" y="4215699"/>
            <a:ext cx="4177872" cy="2452042"/>
            <a:chOff x="786167" y="4064350"/>
            <a:chExt cx="4177872" cy="24520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E2FD30-CDA2-73EB-035A-BE42D247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67" y="4064350"/>
              <a:ext cx="4177872" cy="208893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CE396-6F8A-3330-0F73-D9381AD48637}"/>
                </a:ext>
              </a:extLst>
            </p:cNvPr>
            <p:cNvSpPr txBox="1"/>
            <p:nvPr/>
          </p:nvSpPr>
          <p:spPr>
            <a:xfrm>
              <a:off x="945404" y="6116282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Mobiact</a:t>
              </a:r>
              <a:r>
                <a:rPr lang="en-US" sz="2000" dirty="0"/>
                <a:t>: 11k </a:t>
              </a:r>
              <a:r>
                <a:rPr lang="en-US" sz="2000" dirty="0" err="1"/>
                <a:t>obs</a:t>
              </a:r>
              <a:r>
                <a:rPr lang="en-US" sz="2000" dirty="0"/>
                <a:t>, 61 sub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1E4C7D-BF90-8002-A57D-D2F32B0B33F1}"/>
              </a:ext>
            </a:extLst>
          </p:cNvPr>
          <p:cNvGrpSpPr/>
          <p:nvPr/>
        </p:nvGrpSpPr>
        <p:grpSpPr>
          <a:xfrm>
            <a:off x="7629976" y="4215699"/>
            <a:ext cx="4177872" cy="2452042"/>
            <a:chOff x="7227961" y="4064350"/>
            <a:chExt cx="4177872" cy="24520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5B299F-B174-01D9-6A56-524E51F4F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961" y="4064350"/>
              <a:ext cx="4177872" cy="20889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B45BB-27E2-4D4F-5959-FBBB368B3A78}"/>
                </a:ext>
              </a:extLst>
            </p:cNvPr>
            <p:cNvSpPr txBox="1"/>
            <p:nvPr/>
          </p:nvSpPr>
          <p:spPr>
            <a:xfrm>
              <a:off x="7387198" y="6116282"/>
              <a:ext cx="385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Pamap2: 1.5k </a:t>
              </a:r>
              <a:r>
                <a:rPr lang="en-US" sz="2000" dirty="0" err="1"/>
                <a:t>obs</a:t>
              </a:r>
              <a:r>
                <a:rPr lang="en-US" sz="2000" dirty="0"/>
                <a:t>, 6 sub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5CA460-BEEC-A4D3-DA85-7A4810433C01}"/>
              </a:ext>
            </a:extLst>
          </p:cNvPr>
          <p:cNvCxnSpPr/>
          <p:nvPr/>
        </p:nvCxnSpPr>
        <p:spPr>
          <a:xfrm flipH="1">
            <a:off x="2440502" y="2425528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64E93E-B65F-3B4C-BA29-36E8018F8D27}"/>
              </a:ext>
            </a:extLst>
          </p:cNvPr>
          <p:cNvCxnSpPr/>
          <p:nvPr/>
        </p:nvCxnSpPr>
        <p:spPr>
          <a:xfrm flipH="1">
            <a:off x="2725332" y="2536146"/>
            <a:ext cx="1248629" cy="1570246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79EDB8-0DE6-1FBA-AA45-D801993A71BB}"/>
              </a:ext>
            </a:extLst>
          </p:cNvPr>
          <p:cNvCxnSpPr>
            <a:cxnSpLocks/>
          </p:cNvCxnSpPr>
          <p:nvPr/>
        </p:nvCxnSpPr>
        <p:spPr>
          <a:xfrm>
            <a:off x="8470281" y="2364201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F87774-5BE2-7B37-2830-A2C50ABBE6C8}"/>
              </a:ext>
            </a:extLst>
          </p:cNvPr>
          <p:cNvCxnSpPr>
            <a:cxnSpLocks/>
          </p:cNvCxnSpPr>
          <p:nvPr/>
        </p:nvCxnSpPr>
        <p:spPr>
          <a:xfrm>
            <a:off x="8184934" y="2549910"/>
            <a:ext cx="1248631" cy="1499625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9C0304-5203-6F6F-470A-C655EFC183F6}"/>
              </a:ext>
            </a:extLst>
          </p:cNvPr>
          <p:cNvCxnSpPr>
            <a:cxnSpLocks/>
          </p:cNvCxnSpPr>
          <p:nvPr/>
        </p:nvCxnSpPr>
        <p:spPr>
          <a:xfrm flipH="1">
            <a:off x="4930140" y="5034956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81D185-3506-5A8C-D033-13DBF618AA30}"/>
              </a:ext>
            </a:extLst>
          </p:cNvPr>
          <p:cNvCxnSpPr>
            <a:cxnSpLocks/>
          </p:cNvCxnSpPr>
          <p:nvPr/>
        </p:nvCxnSpPr>
        <p:spPr>
          <a:xfrm flipH="1">
            <a:off x="4930140" y="5375491"/>
            <a:ext cx="2098644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C568-D1A3-E166-4DD2-F6C92F1D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3C6637-CBAA-D6AC-BD62-A47FC3503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52473"/>
              </p:ext>
            </p:extLst>
          </p:nvPr>
        </p:nvGraphicFramePr>
        <p:xfrm>
          <a:off x="598376" y="2203410"/>
          <a:ext cx="1099524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011">
                  <a:extLst>
                    <a:ext uri="{9D8B030D-6E8A-4147-A177-3AD203B41FA5}">
                      <a16:colId xmlns:a16="http://schemas.microsoft.com/office/drawing/2014/main" val="3308149449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92309021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97260351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886497243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331377535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1067065217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711694653"/>
                    </a:ext>
                  </a:extLst>
                </a:gridCol>
                <a:gridCol w="1218748">
                  <a:extLst>
                    <a:ext uri="{9D8B030D-6E8A-4147-A177-3AD203B41FA5}">
                      <a16:colId xmlns:a16="http://schemas.microsoft.com/office/drawing/2014/main" val="22957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DANN+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6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Mobiact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Pamap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Mobiact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1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Pamap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Mobiact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Pamap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Realworld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Realworld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Mobiact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Realworld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Pamap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4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Average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.39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.51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.54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.56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.53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.60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.57</a:t>
                      </a:r>
                    </a:p>
                  </a:txBody>
                  <a:tcPr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7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970520"/>
      </p:ext>
    </p:extLst>
  </p:cSld>
  <p:clrMapOvr>
    <a:masterClrMapping/>
  </p:clrMapOvr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00"/>
          </a:solidFill>
          <a:prstDash val="sysDot"/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1982</TotalTime>
  <Words>254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ST PowerPoint Template 16x9</vt:lpstr>
      <vt:lpstr>Train-Test Split</vt:lpstr>
      <vt:lpstr>Synthetic Generation</vt:lpstr>
      <vt:lpstr>Synthetic Generation</vt:lpstr>
      <vt:lpstr>Our Method</vt:lpstr>
      <vt:lpstr>Baseline</vt:lpstr>
      <vt:lpstr>Deep Coral</vt:lpstr>
      <vt:lpstr>Domain-adversarial Neural Network (DANN)</vt:lpstr>
      <vt:lpstr>Datasets</vt:lpstr>
      <vt:lpstr>Results</vt:lpstr>
      <vt:lpstr>Domain-adversarial Neural Network (DANN)</vt:lpstr>
    </vt:vector>
  </TitlesOfParts>
  <Manager/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Cirino PIETRO ANDREA</dc:creator>
  <cp:keywords>Template v1.19</cp:keywords>
  <cp:lastModifiedBy>c.cirino@campus.unimib.it</cp:lastModifiedBy>
  <cp:revision>4</cp:revision>
  <dcterms:created xsi:type="dcterms:W3CDTF">2024-11-14T12:16:14Z</dcterms:created>
  <dcterms:modified xsi:type="dcterms:W3CDTF">2024-12-13T18:34:25Z</dcterms:modified>
</cp:coreProperties>
</file>